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74" r:id="rId7"/>
    <p:sldId id="259" r:id="rId8"/>
    <p:sldId id="261" r:id="rId9"/>
    <p:sldId id="275" r:id="rId10"/>
    <p:sldId id="265" r:id="rId1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BARRIERE" initials="JB" lastIdx="2" clrIdx="0">
    <p:extLst>
      <p:ext uri="{19B8F6BF-5375-455C-9EA6-DF929625EA0E}">
        <p15:presenceInfo xmlns:p15="http://schemas.microsoft.com/office/powerpoint/2012/main" userId="S::j.barriere@axema.fr::a685e343-1fa7-4ac4-a9f2-3319c3672a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59A05"/>
    <a:srgbClr val="204961"/>
    <a:srgbClr val="12324F"/>
    <a:srgbClr val="91C141"/>
    <a:srgbClr val="FFFFFF"/>
    <a:srgbClr val="B80A47"/>
    <a:srgbClr val="0091A3"/>
    <a:srgbClr val="828485"/>
    <a:srgbClr val="008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22472-0A93-425D-82A4-211B09C6EF28}" v="57" dt="2023-07-18T12:40:34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5103" autoAdjust="0"/>
  </p:normalViewPr>
  <p:slideViewPr>
    <p:cSldViewPr snapToGrid="0" showGuides="1">
      <p:cViewPr varScale="1">
        <p:scale>
          <a:sx n="71" d="100"/>
          <a:sy n="71" d="100"/>
        </p:scale>
        <p:origin x="54" y="66"/>
      </p:cViewPr>
      <p:guideLst/>
    </p:cSldViewPr>
  </p:slideViewPr>
  <p:outlineViewPr>
    <p:cViewPr>
      <p:scale>
        <a:sx n="75" d="100"/>
        <a:sy n="75" d="100"/>
      </p:scale>
      <p:origin x="0" y="-100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28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na GILL" userId="2e9ddde1-230e-43f4-bb67-d4eefaf18391" providerId="ADAL" clId="{7BF22472-0A93-425D-82A4-211B09C6EF28}"/>
    <pc:docChg chg="custSel addSld delSld modSld sldOrd modMainMaster">
      <pc:chgData name="Adina GILL" userId="2e9ddde1-230e-43f4-bb67-d4eefaf18391" providerId="ADAL" clId="{7BF22472-0A93-425D-82A4-211B09C6EF28}" dt="2023-07-18T12:47:09.507" v="144" actId="47"/>
      <pc:docMkLst>
        <pc:docMk/>
      </pc:docMkLst>
      <pc:sldChg chg="new ord">
        <pc:chgData name="Adina GILL" userId="2e9ddde1-230e-43f4-bb67-d4eefaf18391" providerId="ADAL" clId="{7BF22472-0A93-425D-82A4-211B09C6EF28}" dt="2023-07-18T12:46:56.397" v="142"/>
        <pc:sldMkLst>
          <pc:docMk/>
          <pc:sldMk cId="2390742260" sldId="275"/>
        </pc:sldMkLst>
      </pc:sldChg>
      <pc:sldChg chg="new del">
        <pc:chgData name="Adina GILL" userId="2e9ddde1-230e-43f4-bb67-d4eefaf18391" providerId="ADAL" clId="{7BF22472-0A93-425D-82A4-211B09C6EF28}" dt="2023-07-18T12:47:09.507" v="144" actId="47"/>
        <pc:sldMkLst>
          <pc:docMk/>
          <pc:sldMk cId="326061176" sldId="276"/>
        </pc:sldMkLst>
      </pc:sldChg>
      <pc:sldMasterChg chg="modSp mod modSldLayout">
        <pc:chgData name="Adina GILL" userId="2e9ddde1-230e-43f4-bb67-d4eefaf18391" providerId="ADAL" clId="{7BF22472-0A93-425D-82A4-211B09C6EF28}" dt="2023-07-18T12:41:12.478" v="137" actId="113"/>
        <pc:sldMasterMkLst>
          <pc:docMk/>
          <pc:sldMasterMk cId="336996910" sldId="2147483966"/>
        </pc:sldMasterMkLst>
        <pc:spChg chg="mod">
          <ac:chgData name="Adina GILL" userId="2e9ddde1-230e-43f4-bb67-d4eefaf18391" providerId="ADAL" clId="{7BF22472-0A93-425D-82A4-211B09C6EF28}" dt="2023-07-18T12:40:34.411" v="128" actId="207"/>
          <ac:spMkLst>
            <pc:docMk/>
            <pc:sldMasterMk cId="336996910" sldId="2147483966"/>
            <ac:spMk id="7" creationId="{05AD68B9-7BB2-41BC-80AC-586ECC13A1A5}"/>
          </ac:spMkLst>
        </pc:spChg>
        <pc:spChg chg="mod">
          <ac:chgData name="Adina GILL" userId="2e9ddde1-230e-43f4-bb67-d4eefaf18391" providerId="ADAL" clId="{7BF22472-0A93-425D-82A4-211B09C6EF28}" dt="2023-07-18T12:40:47.175" v="130" actId="113"/>
          <ac:spMkLst>
            <pc:docMk/>
            <pc:sldMasterMk cId="336996910" sldId="2147483966"/>
            <ac:spMk id="43" creationId="{50E6C78B-C348-5AE2-1144-81CB4D6BC825}"/>
          </ac:spMkLst>
        </pc:spChg>
        <pc:sldLayoutChg chg="addSp delSp modSp mod">
          <pc:chgData name="Adina GILL" userId="2e9ddde1-230e-43f4-bb67-d4eefaf18391" providerId="ADAL" clId="{7BF22472-0A93-425D-82A4-211B09C6EF28}" dt="2023-07-18T12:38:16.736" v="124" actId="1036"/>
          <pc:sldLayoutMkLst>
            <pc:docMk/>
            <pc:sldMasterMk cId="336996910" sldId="2147483966"/>
            <pc:sldLayoutMk cId="3735949525" sldId="2147483905"/>
          </pc:sldLayoutMkLst>
          <pc:spChg chg="add mod">
            <ac:chgData name="Adina GILL" userId="2e9ddde1-230e-43f4-bb67-d4eefaf18391" providerId="ADAL" clId="{7BF22472-0A93-425D-82A4-211B09C6EF28}" dt="2023-07-18T12:37:44.704" v="113" actId="1076"/>
            <ac:spMkLst>
              <pc:docMk/>
              <pc:sldMasterMk cId="336996910" sldId="2147483966"/>
              <pc:sldLayoutMk cId="3735949525" sldId="2147483905"/>
              <ac:spMk id="3" creationId="{86015A6A-088C-0AE1-69F1-A290CC0359B9}"/>
            </ac:spMkLst>
          </pc:spChg>
          <pc:spChg chg="mod">
            <ac:chgData name="Adina GILL" userId="2e9ddde1-230e-43f4-bb67-d4eefaf18391" providerId="ADAL" clId="{7BF22472-0A93-425D-82A4-211B09C6EF28}" dt="2023-07-18T12:35:28.830" v="26" actId="207"/>
            <ac:spMkLst>
              <pc:docMk/>
              <pc:sldMasterMk cId="336996910" sldId="2147483966"/>
              <pc:sldLayoutMk cId="3735949525" sldId="2147483905"/>
              <ac:spMk id="6" creationId="{E49B6C4F-701F-4F7D-ABB6-ED643EDB8986}"/>
            </ac:spMkLst>
          </pc:spChg>
          <pc:spChg chg="add mod">
            <ac:chgData name="Adina GILL" userId="2e9ddde1-230e-43f4-bb67-d4eefaf18391" providerId="ADAL" clId="{7BF22472-0A93-425D-82A4-211B09C6EF28}" dt="2023-07-18T12:38:16.736" v="124" actId="1036"/>
            <ac:spMkLst>
              <pc:docMk/>
              <pc:sldMasterMk cId="336996910" sldId="2147483966"/>
              <pc:sldLayoutMk cId="3735949525" sldId="2147483905"/>
              <ac:spMk id="8" creationId="{59B82EAF-7043-EC24-3EB5-C409FA87787C}"/>
            </ac:spMkLst>
          </pc:spChg>
          <pc:spChg chg="mod">
            <ac:chgData name="Adina GILL" userId="2e9ddde1-230e-43f4-bb67-d4eefaf18391" providerId="ADAL" clId="{7BF22472-0A93-425D-82A4-211B09C6EF28}" dt="2023-07-18T12:35:18.163" v="23" actId="207"/>
            <ac:spMkLst>
              <pc:docMk/>
              <pc:sldMasterMk cId="336996910" sldId="2147483966"/>
              <pc:sldLayoutMk cId="3735949525" sldId="2147483905"/>
              <ac:spMk id="19" creationId="{EDB060CE-3A31-E144-982F-4868EF4BC763}"/>
            </ac:spMkLst>
          </pc:spChg>
          <pc:spChg chg="mod">
            <ac:chgData name="Adina GILL" userId="2e9ddde1-230e-43f4-bb67-d4eefaf18391" providerId="ADAL" clId="{7BF22472-0A93-425D-82A4-211B09C6EF28}" dt="2023-07-18T12:35:20.437" v="24" actId="207"/>
            <ac:spMkLst>
              <pc:docMk/>
              <pc:sldMasterMk cId="336996910" sldId="2147483966"/>
              <pc:sldLayoutMk cId="3735949525" sldId="2147483905"/>
              <ac:spMk id="59" creationId="{C5A4EE1D-E48F-6D4B-A01F-7E9F20CCD83B}"/>
            </ac:spMkLst>
          </pc:spChg>
          <pc:spChg chg="mod">
            <ac:chgData name="Adina GILL" userId="2e9ddde1-230e-43f4-bb67-d4eefaf18391" providerId="ADAL" clId="{7BF22472-0A93-425D-82A4-211B09C6EF28}" dt="2023-07-18T12:35:22.540" v="25" actId="207"/>
            <ac:spMkLst>
              <pc:docMk/>
              <pc:sldMasterMk cId="336996910" sldId="2147483966"/>
              <pc:sldLayoutMk cId="3735949525" sldId="2147483905"/>
              <ac:spMk id="61" creationId="{98DEA355-E1B0-404E-B48B-B21AFD566FDB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70" creationId="{9D5AB714-1306-4A33-8773-CD7AAB8B8D00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71" creationId="{BF88A793-7B8A-4060-A60E-47E5AC12EFE0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72" creationId="{8FEFD3A4-968B-4139-BD3E-F0FC6088565F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73" creationId="{E7279652-E7E4-49FB-9ACB-A3BD28733076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74" creationId="{34D4B799-6141-4C7F-9173-FBF33DC8E0C9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75" creationId="{AB49DFC0-61D6-4C93-8AD7-7E800FABD869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76" creationId="{FA4F9E1A-BAF7-403A-88F2-B98378685F02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77" creationId="{D659647C-A8D1-4717-929E-AE5084836F46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78" creationId="{C30C37FA-B172-4B7E-8FE2-A5FDB845481C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79" creationId="{35EFC734-ACC7-4FBD-9C8E-599DBEF03544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80" creationId="{99E68937-97C7-4DCE-AC6C-A2DE44C88968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81" creationId="{0805A9A6-9F28-4DD0-A34E-32AB8CDD0D85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82" creationId="{0CB39738-034C-48DC-B404-8F9C63F12322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83" creationId="{8A221580-1510-4A6C-9D82-0F65747BA073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84" creationId="{BD0E92C5-DF9E-448F-906F-8D52D5A89278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85" creationId="{7199E535-F125-4006-B0C4-0CBB52F01977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86" creationId="{AB7F481E-787B-4B66-9FF8-DFA15DFEA692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87" creationId="{97CAA2EF-CE18-4C1A-8568-36212E3DA4DC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88" creationId="{7E259F91-312C-4216-BB89-333930B048C7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89" creationId="{31857DB1-5CC9-4CCE-8E32-F2B8D3A0DE09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90" creationId="{9A851FC1-C5E2-4D92-944E-340C67B8A953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91" creationId="{519C297F-88BA-4860-A817-5AE24F1615C9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92" creationId="{A5AA0DE1-0D49-4789-8AA2-C8153FA4B769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93" creationId="{8C9849D3-0B32-44C4-AD83-0A7212E581FC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94" creationId="{D3269528-C6BF-4F5F-A5D8-0C62C05FD6E6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95" creationId="{AE510A73-EAF6-432C-9F32-2C6B3CD51CE3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25" creationId="{7E92DE4D-E19E-4255-9153-4F0C7551F7FE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26" creationId="{1D5EEC84-A31B-49F2-AD2F-519F7ADFB559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27" creationId="{12F5FBCC-252D-4991-866B-571EEAF998B7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28" creationId="{91D90112-C69F-4E52-9D9E-9A1D425E0AF6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29" creationId="{434C817C-CF76-4541-A9D1-38738F84AADB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30" creationId="{2C29AC63-0C47-45B1-9D69-86D270C57E75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31" creationId="{28BE4A77-B41B-4A84-8B29-E38C70C929EC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32" creationId="{7BBBAA46-1C66-4174-8985-F09DC902B0C6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33" creationId="{319E4F1A-94F6-4D75-B4FD-862B3688737F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34" creationId="{349DBB26-49C2-4EBC-8624-8572027591B3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35" creationId="{0E0A1276-9773-426F-AE86-EE3321EBD48C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36" creationId="{F8C75BE8-9CDA-4223-9248-B42D7508A093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37" creationId="{DAC6CA1C-DF46-4673-B69F-7600ED64476D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38" creationId="{F1B68823-F24A-4A36-9962-8BA1B97EF993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39" creationId="{ADDB597C-1957-49D4-BD15-E653F6FC2A0F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40" creationId="{7931075B-0E3A-4A74-B6C2-370E91B92DAC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41" creationId="{216C1A39-59AA-4D2A-A907-89D347E72408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42" creationId="{4605EF0E-D1E0-4421-A46F-BAE62DEE8516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43" creationId="{46015999-D9F6-44C4-8908-F474906E8274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44" creationId="{24308C18-B88D-4005-B35E-76D7A9B39759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45" creationId="{7F2CD3F1-999D-4204-83BB-05553AA5BCA0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46" creationId="{089CB1B3-0B4A-453B-ACF5-F9E677C511A7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47" creationId="{F7221584-6F1E-4169-9EC6-C21CFF27BAEE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48" creationId="{AE00B9A8-B304-4353-B0C4-957CC102F7B9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49" creationId="{F28E27CB-E015-4092-B768-6E917CB99063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50" creationId="{1F7B6F06-DD2B-4303-8F72-D0FA67DB6EF3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51" creationId="{0D76DF4D-A87A-402F-8E08-F94A48796393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52" creationId="{A9B60A91-D483-44CA-B8FF-DB14FB050467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53" creationId="{AB19DA86-E6A1-4E5B-89A8-52D571140712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54" creationId="{4020B53A-938D-4438-96C9-B8692894443E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55" creationId="{AAE2BE1A-050D-42D2-B9E8-273D242BB795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56" creationId="{A625EB3F-D1FF-493E-8733-C0259486AE0D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57" creationId="{8A93270A-2FC7-4404-A00B-D9298BA71532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58" creationId="{94F4E23B-463F-42AB-9064-0A76BCEF4BD5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59" creationId="{08B7ADE6-C668-4CF8-8F54-7EADC2514717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60" creationId="{F856C96D-2847-44F5-BBA6-C831B19918CD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61" creationId="{0D74F2C0-59F7-4BC1-98C6-611518B718D0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62" creationId="{A69928CD-B43F-482B-99CC-D4D8B7C2E641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63" creationId="{F404847F-11F2-4059-87B5-5C8C94BF2D38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64" creationId="{9E0D73FC-281B-4EF3-84F4-60A8B5F2CB46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65" creationId="{0C3667A4-2478-4D43-9DF0-E3A49F1DA45A}"/>
            </ac:spMkLst>
          </pc:spChg>
          <pc:spChg chg="del">
            <ac:chgData name="Adina GILL" userId="2e9ddde1-230e-43f4-bb67-d4eefaf18391" providerId="ADAL" clId="{7BF22472-0A93-425D-82A4-211B09C6EF28}" dt="2023-07-18T12:37:24.158" v="109" actId="478"/>
            <ac:spMkLst>
              <pc:docMk/>
              <pc:sldMasterMk cId="336996910" sldId="2147483966"/>
              <pc:sldLayoutMk cId="3735949525" sldId="2147483905"/>
              <ac:spMk id="166" creationId="{B721100A-694D-4E2B-AE2E-A7DE55A8F252}"/>
            </ac:spMkLst>
          </pc:spChg>
        </pc:sldLayoutChg>
        <pc:sldLayoutChg chg="addSp delSp modSp mod">
          <pc:chgData name="Adina GILL" userId="2e9ddde1-230e-43f4-bb67-d4eefaf18391" providerId="ADAL" clId="{7BF22472-0A93-425D-82A4-211B09C6EF28}" dt="2023-07-18T12:33:56.206" v="21" actId="207"/>
          <pc:sldLayoutMkLst>
            <pc:docMk/>
            <pc:sldMasterMk cId="336996910" sldId="2147483966"/>
            <pc:sldLayoutMk cId="483671709" sldId="2147483967"/>
          </pc:sldLayoutMkLst>
          <pc:spChg chg="mod">
            <ac:chgData name="Adina GILL" userId="2e9ddde1-230e-43f4-bb67-d4eefaf18391" providerId="ADAL" clId="{7BF22472-0A93-425D-82A4-211B09C6EF28}" dt="2023-07-18T12:33:53.533" v="20" actId="207"/>
            <ac:spMkLst>
              <pc:docMk/>
              <pc:sldMasterMk cId="336996910" sldId="2147483966"/>
              <pc:sldLayoutMk cId="483671709" sldId="2147483967"/>
              <ac:spMk id="18" creationId="{740D2A8C-A850-40F2-BDFC-4B921E8CF09E}"/>
            </ac:spMkLst>
          </pc:spChg>
          <pc:spChg chg="mod">
            <ac:chgData name="Adina GILL" userId="2e9ddde1-230e-43f4-bb67-d4eefaf18391" providerId="ADAL" clId="{7BF22472-0A93-425D-82A4-211B09C6EF28}" dt="2023-07-18T12:33:56.206" v="21" actId="207"/>
            <ac:spMkLst>
              <pc:docMk/>
              <pc:sldMasterMk cId="336996910" sldId="2147483966"/>
              <pc:sldLayoutMk cId="483671709" sldId="2147483967"/>
              <ac:spMk id="19" creationId="{C9756739-E6D4-4AA1-8AE7-A8949C813F07}"/>
            </ac:spMkLst>
          </pc:spChg>
          <pc:spChg chg="mod topLvl">
            <ac:chgData name="Adina GILL" userId="2e9ddde1-230e-43f4-bb67-d4eefaf18391" providerId="ADAL" clId="{7BF22472-0A93-425D-82A4-211B09C6EF28}" dt="2023-07-18T12:33:43.569" v="19" actId="208"/>
            <ac:spMkLst>
              <pc:docMk/>
              <pc:sldMasterMk cId="336996910" sldId="2147483966"/>
              <pc:sldLayoutMk cId="483671709" sldId="2147483967"/>
              <ac:spMk id="21" creationId="{C609AABD-E535-4F1C-8968-70C9C5B229D3}"/>
            </ac:spMkLst>
          </pc:spChg>
          <pc:spChg chg="mod">
            <ac:chgData name="Adina GILL" userId="2e9ddde1-230e-43f4-bb67-d4eefaf18391" providerId="ADAL" clId="{7BF22472-0A93-425D-82A4-211B09C6EF28}" dt="2023-07-18T12:32:23.917" v="12" actId="207"/>
            <ac:spMkLst>
              <pc:docMk/>
              <pc:sldMasterMk cId="336996910" sldId="2147483966"/>
              <pc:sldLayoutMk cId="483671709" sldId="2147483967"/>
              <ac:spMk id="62" creationId="{3D7A60AD-F21F-9F45-B810-AB150B38A420}"/>
            </ac:spMkLst>
          </pc:spChg>
          <pc:grpChg chg="del">
            <ac:chgData name="Adina GILL" userId="2e9ddde1-230e-43f4-bb67-d4eefaf18391" providerId="ADAL" clId="{7BF22472-0A93-425D-82A4-211B09C6EF28}" dt="2023-07-18T12:33:35.850" v="16" actId="165"/>
            <ac:grpSpMkLst>
              <pc:docMk/>
              <pc:sldMasterMk cId="336996910" sldId="2147483966"/>
              <pc:sldLayoutMk cId="483671709" sldId="2147483967"/>
              <ac:grpSpMk id="20" creationId="{C6B259CB-4916-42AC-8006-767C91B52440}"/>
            </ac:grpSpMkLst>
          </pc:grpChg>
          <pc:picChg chg="add mod">
            <ac:chgData name="Adina GILL" userId="2e9ddde1-230e-43f4-bb67-d4eefaf18391" providerId="ADAL" clId="{7BF22472-0A93-425D-82A4-211B09C6EF28}" dt="2023-07-18T12:32:10.800" v="11"/>
            <ac:picMkLst>
              <pc:docMk/>
              <pc:sldMasterMk cId="336996910" sldId="2147483966"/>
              <pc:sldLayoutMk cId="483671709" sldId="2147483967"/>
              <ac:picMk id="2" creationId="{D39D7410-EF28-47A6-2605-5952262CB53D}"/>
            </ac:picMkLst>
          </pc:picChg>
          <pc:picChg chg="del">
            <ac:chgData name="Adina GILL" userId="2e9ddde1-230e-43f4-bb67-d4eefaf18391" providerId="ADAL" clId="{7BF22472-0A93-425D-82A4-211B09C6EF28}" dt="2023-07-18T12:32:10.365" v="10" actId="478"/>
            <ac:picMkLst>
              <pc:docMk/>
              <pc:sldMasterMk cId="336996910" sldId="2147483966"/>
              <pc:sldLayoutMk cId="483671709" sldId="2147483967"/>
              <ac:picMk id="6" creationId="{DDCFCFD8-002A-368A-939A-E7FE51BE6677}"/>
            </ac:picMkLst>
          </pc:picChg>
          <pc:cxnChg chg="mod topLvl">
            <ac:chgData name="Adina GILL" userId="2e9ddde1-230e-43f4-bb67-d4eefaf18391" providerId="ADAL" clId="{7BF22472-0A93-425D-82A4-211B09C6EF28}" dt="2023-07-18T12:33:35.850" v="16" actId="165"/>
            <ac:cxnSpMkLst>
              <pc:docMk/>
              <pc:sldMasterMk cId="336996910" sldId="2147483966"/>
              <pc:sldLayoutMk cId="483671709" sldId="2147483967"/>
              <ac:cxnSpMk id="22" creationId="{0BE0515C-64F0-4BA2-8EBE-4DBE5EC4E3FF}"/>
            </ac:cxnSpMkLst>
          </pc:cxnChg>
          <pc:cxnChg chg="mod topLvl">
            <ac:chgData name="Adina GILL" userId="2e9ddde1-230e-43f4-bb67-d4eefaf18391" providerId="ADAL" clId="{7BF22472-0A93-425D-82A4-211B09C6EF28}" dt="2023-07-18T12:33:35.850" v="16" actId="165"/>
            <ac:cxnSpMkLst>
              <pc:docMk/>
              <pc:sldMasterMk cId="336996910" sldId="2147483966"/>
              <pc:sldLayoutMk cId="483671709" sldId="2147483967"/>
              <ac:cxnSpMk id="23" creationId="{CA288E8F-FA5B-4BB1-B966-44166FB01528}"/>
            </ac:cxnSpMkLst>
          </pc:cxnChg>
        </pc:sldLayoutChg>
        <pc:sldLayoutChg chg="modSp mod">
          <pc:chgData name="Adina GILL" userId="2e9ddde1-230e-43f4-bb67-d4eefaf18391" providerId="ADAL" clId="{7BF22472-0A93-425D-82A4-211B09C6EF28}" dt="2023-07-18T12:41:12.478" v="137" actId="113"/>
          <pc:sldLayoutMkLst>
            <pc:docMk/>
            <pc:sldMasterMk cId="336996910" sldId="2147483966"/>
            <pc:sldLayoutMk cId="2593602410" sldId="2147483976"/>
          </pc:sldLayoutMkLst>
          <pc:spChg chg="mod">
            <ac:chgData name="Adina GILL" userId="2e9ddde1-230e-43f4-bb67-d4eefaf18391" providerId="ADAL" clId="{7BF22472-0A93-425D-82A4-211B09C6EF28}" dt="2023-07-18T12:41:12.478" v="137" actId="113"/>
            <ac:spMkLst>
              <pc:docMk/>
              <pc:sldMasterMk cId="336996910" sldId="2147483966"/>
              <pc:sldLayoutMk cId="2593602410" sldId="2147483976"/>
              <ac:spMk id="19" creationId="{F468F05B-FBB2-4E8A-A5FD-03189C56C09E}"/>
            </ac:spMkLst>
          </pc:spChg>
          <pc:spChg chg="mod">
            <ac:chgData name="Adina GILL" userId="2e9ddde1-230e-43f4-bb67-d4eefaf18391" providerId="ADAL" clId="{7BF22472-0A93-425D-82A4-211B09C6EF28}" dt="2023-07-18T12:35:06.341" v="22" actId="207"/>
            <ac:spMkLst>
              <pc:docMk/>
              <pc:sldMasterMk cId="336996910" sldId="2147483966"/>
              <pc:sldLayoutMk cId="2593602410" sldId="2147483976"/>
              <ac:spMk id="27" creationId="{57D31A22-D2A9-4CCB-98A5-4B8EAE35376D}"/>
            </ac:spMkLst>
          </pc:spChg>
        </pc:sldLayoutChg>
        <pc:sldLayoutChg chg="addSp delSp modSp mod">
          <pc:chgData name="Adina GILL" userId="2e9ddde1-230e-43f4-bb67-d4eefaf18391" providerId="ADAL" clId="{7BF22472-0A93-425D-82A4-211B09C6EF28}" dt="2023-07-18T12:33:11.765" v="15" actId="207"/>
          <pc:sldLayoutMkLst>
            <pc:docMk/>
            <pc:sldMasterMk cId="336996910" sldId="2147483966"/>
            <pc:sldLayoutMk cId="1860983180" sldId="2147483989"/>
          </pc:sldLayoutMkLst>
          <pc:spChg chg="mod">
            <ac:chgData name="Adina GILL" userId="2e9ddde1-230e-43f4-bb67-d4eefaf18391" providerId="ADAL" clId="{7BF22472-0A93-425D-82A4-211B09C6EF28}" dt="2023-07-18T12:31:41.839" v="7" actId="207"/>
            <ac:spMkLst>
              <pc:docMk/>
              <pc:sldMasterMk cId="336996910" sldId="2147483966"/>
              <pc:sldLayoutMk cId="1860983180" sldId="2147483989"/>
              <ac:spMk id="32" creationId="{2683C5EF-D9EA-FA40-BE9F-8C156BA2BD26}"/>
            </ac:spMkLst>
          </pc:spChg>
          <pc:spChg chg="mod">
            <ac:chgData name="Adina GILL" userId="2e9ddde1-230e-43f4-bb67-d4eefaf18391" providerId="ADAL" clId="{7BF22472-0A93-425D-82A4-211B09C6EF28}" dt="2023-07-18T12:31:53.226" v="9" actId="207"/>
            <ac:spMkLst>
              <pc:docMk/>
              <pc:sldMasterMk cId="336996910" sldId="2147483966"/>
              <pc:sldLayoutMk cId="1860983180" sldId="2147483989"/>
              <ac:spMk id="35" creationId="{2683C5EF-D9EA-FA40-BE9F-8C156BA2BD26}"/>
            </ac:spMkLst>
          </pc:spChg>
          <pc:spChg chg="mod">
            <ac:chgData name="Adina GILL" userId="2e9ddde1-230e-43f4-bb67-d4eefaf18391" providerId="ADAL" clId="{7BF22472-0A93-425D-82A4-211B09C6EF28}" dt="2023-07-18T12:31:21.805" v="6" actId="207"/>
            <ac:spMkLst>
              <pc:docMk/>
              <pc:sldMasterMk cId="336996910" sldId="2147483966"/>
              <pc:sldLayoutMk cId="1860983180" sldId="2147483989"/>
              <ac:spMk id="36" creationId="{2683C5EF-D9EA-FA40-BE9F-8C156BA2BD26}"/>
            </ac:spMkLst>
          </pc:spChg>
          <pc:spChg chg="mod">
            <ac:chgData name="Adina GILL" userId="2e9ddde1-230e-43f4-bb67-d4eefaf18391" providerId="ADAL" clId="{7BF22472-0A93-425D-82A4-211B09C6EF28}" dt="2023-07-18T12:33:08.380" v="14" actId="207"/>
            <ac:spMkLst>
              <pc:docMk/>
              <pc:sldMasterMk cId="336996910" sldId="2147483966"/>
              <pc:sldLayoutMk cId="1860983180" sldId="2147483989"/>
              <ac:spMk id="40" creationId="{3BB671F7-47D0-2D4F-9BA8-2304D38EDB71}"/>
            </ac:spMkLst>
          </pc:spChg>
          <pc:spChg chg="mod">
            <ac:chgData name="Adina GILL" userId="2e9ddde1-230e-43f4-bb67-d4eefaf18391" providerId="ADAL" clId="{7BF22472-0A93-425D-82A4-211B09C6EF28}" dt="2023-07-18T12:33:11.765" v="15" actId="207"/>
            <ac:spMkLst>
              <pc:docMk/>
              <pc:sldMasterMk cId="336996910" sldId="2147483966"/>
              <pc:sldLayoutMk cId="1860983180" sldId="2147483989"/>
              <ac:spMk id="42" creationId="{165AF1BC-56E0-7944-ADE7-5493F244B12D}"/>
            </ac:spMkLst>
          </pc:spChg>
          <pc:spChg chg="mod">
            <ac:chgData name="Adina GILL" userId="2e9ddde1-230e-43f4-bb67-d4eefaf18391" providerId="ADAL" clId="{7BF22472-0A93-425D-82A4-211B09C6EF28}" dt="2023-07-18T12:31:48.985" v="8" actId="207"/>
            <ac:spMkLst>
              <pc:docMk/>
              <pc:sldMasterMk cId="336996910" sldId="2147483966"/>
              <pc:sldLayoutMk cId="1860983180" sldId="2147483989"/>
              <ac:spMk id="48" creationId="{D6A93B35-16FA-EC73-B493-21D3F8814E16}"/>
            </ac:spMkLst>
          </pc:spChg>
          <pc:picChg chg="add mod">
            <ac:chgData name="Adina GILL" userId="2e9ddde1-230e-43f4-bb67-d4eefaf18391" providerId="ADAL" clId="{7BF22472-0A93-425D-82A4-211B09C6EF28}" dt="2023-07-18T12:30:43.420" v="4" actId="1076"/>
            <ac:picMkLst>
              <pc:docMk/>
              <pc:sldMasterMk cId="336996910" sldId="2147483966"/>
              <pc:sldLayoutMk cId="1860983180" sldId="2147483989"/>
              <ac:picMk id="3" creationId="{B4C8667B-97D1-41AC-F9DC-8DEEE44EC2D2}"/>
            </ac:picMkLst>
          </pc:picChg>
          <pc:picChg chg="del">
            <ac:chgData name="Adina GILL" userId="2e9ddde1-230e-43f4-bb67-d4eefaf18391" providerId="ADAL" clId="{7BF22472-0A93-425D-82A4-211B09C6EF28}" dt="2023-07-18T12:30:08.303" v="0" actId="478"/>
            <ac:picMkLst>
              <pc:docMk/>
              <pc:sldMasterMk cId="336996910" sldId="2147483966"/>
              <pc:sldLayoutMk cId="1860983180" sldId="2147483989"/>
              <ac:picMk id="44" creationId="{F0E6EDDF-41C3-0411-7BFD-841A7771814C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B358189-25B7-4F46-A7CF-41AC8FB65C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FF7039-441B-4F2B-A580-76B1FC0608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935F2-81DB-4B54-A9D7-55D6C22EF60B}" type="datetimeFigureOut">
              <a:rPr lang="fr-FR" smtClean="0"/>
              <a:t>24/06/2024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DE85AA-3F39-4B38-868F-66B2A94825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D22598-2BC2-4640-88B5-42036D447C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B9C08-1EC6-4A5E-B124-F00366DBE50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4339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BE825-870B-47A7-B9A6-2BD69FDF9F3B}" type="datetimeFigureOut">
              <a:rPr lang="fr-FR" smtClean="0"/>
              <a:t>24/06/2024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DB25F-CCA9-4031-8D83-39414A481F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369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axemafr?lang=fr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Fx5f3k1FhakRja9gmYFwFA" TargetMode="External"/><Relationship Id="rId5" Type="http://schemas.openxmlformats.org/officeDocument/2006/relationships/hyperlink" Target="https://fr-fr.facebook.com/formationCQPAxema/" TargetMode="External"/><Relationship Id="rId4" Type="http://schemas.openxmlformats.org/officeDocument/2006/relationships/hyperlink" Target="https://www.linkedin.com/company/axema/mycompany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raphique 25">
            <a:extLst>
              <a:ext uri="{FF2B5EF4-FFF2-40B4-BE49-F238E27FC236}">
                <a16:creationId xmlns:a16="http://schemas.microsoft.com/office/drawing/2014/main" id="{2683C5EF-D9EA-FA40-BE9F-8C156BA2BD26}"/>
              </a:ext>
            </a:extLst>
          </p:cNvPr>
          <p:cNvSpPr/>
          <p:nvPr userDrawn="1"/>
        </p:nvSpPr>
        <p:spPr>
          <a:xfrm>
            <a:off x="-2701" y="3540773"/>
            <a:ext cx="3106258" cy="2620026"/>
          </a:xfrm>
          <a:custGeom>
            <a:avLst/>
            <a:gdLst>
              <a:gd name="connsiteX0" fmla="*/ 3106259 w 3106258"/>
              <a:gd name="connsiteY0" fmla="*/ 832598 h 2620026"/>
              <a:gd name="connsiteX1" fmla="*/ 0 w 3106258"/>
              <a:gd name="connsiteY1" fmla="*/ 2620026 h 2620026"/>
              <a:gd name="connsiteX2" fmla="*/ 0 w 3106258"/>
              <a:gd name="connsiteY2" fmla="*/ 934968 h 2620026"/>
              <a:gd name="connsiteX3" fmla="*/ 1620902 w 3106258"/>
              <a:gd name="connsiteY3" fmla="*/ 0 h 262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258" h="2620026">
                <a:moveTo>
                  <a:pt x="3106259" y="832598"/>
                </a:moveTo>
                <a:lnTo>
                  <a:pt x="0" y="2620026"/>
                </a:lnTo>
                <a:lnTo>
                  <a:pt x="0" y="934968"/>
                </a:lnTo>
                <a:lnTo>
                  <a:pt x="1620902" y="0"/>
                </a:lnTo>
                <a:close/>
              </a:path>
            </a:pathLst>
          </a:custGeom>
          <a:solidFill>
            <a:srgbClr val="006666"/>
          </a:solidFill>
          <a:ln w="1174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Graphique 25">
            <a:extLst>
              <a:ext uri="{FF2B5EF4-FFF2-40B4-BE49-F238E27FC236}">
                <a16:creationId xmlns:a16="http://schemas.microsoft.com/office/drawing/2014/main" id="{2683C5EF-D9EA-FA40-BE9F-8C156BA2BD26}"/>
              </a:ext>
            </a:extLst>
          </p:cNvPr>
          <p:cNvSpPr/>
          <p:nvPr userDrawn="1"/>
        </p:nvSpPr>
        <p:spPr>
          <a:xfrm>
            <a:off x="3515712" y="452851"/>
            <a:ext cx="5203329" cy="5947126"/>
          </a:xfrm>
          <a:custGeom>
            <a:avLst/>
            <a:gdLst>
              <a:gd name="connsiteX0" fmla="*/ 2601665 w 5203329"/>
              <a:gd name="connsiteY0" fmla="*/ 0 h 5947126"/>
              <a:gd name="connsiteX1" fmla="*/ 5203330 w 5203329"/>
              <a:gd name="connsiteY1" fmla="*/ 1492658 h 5947126"/>
              <a:gd name="connsiteX2" fmla="*/ 5203330 w 5203329"/>
              <a:gd name="connsiteY2" fmla="*/ 4454351 h 5947126"/>
              <a:gd name="connsiteX3" fmla="*/ 2601665 w 5203329"/>
              <a:gd name="connsiteY3" fmla="*/ 5947127 h 5947126"/>
              <a:gd name="connsiteX4" fmla="*/ 0 w 5203329"/>
              <a:gd name="connsiteY4" fmla="*/ 4454351 h 5947126"/>
              <a:gd name="connsiteX5" fmla="*/ 0 w 5203329"/>
              <a:gd name="connsiteY5" fmla="*/ 1492658 h 5947126"/>
              <a:gd name="connsiteX6" fmla="*/ 2601665 w 5203329"/>
              <a:gd name="connsiteY6" fmla="*/ 0 h 594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3329" h="5947126">
                <a:moveTo>
                  <a:pt x="2601665" y="0"/>
                </a:moveTo>
                <a:lnTo>
                  <a:pt x="5203330" y="1492658"/>
                </a:lnTo>
                <a:lnTo>
                  <a:pt x="5203330" y="4454351"/>
                </a:lnTo>
                <a:lnTo>
                  <a:pt x="2601665" y="5947127"/>
                </a:lnTo>
                <a:lnTo>
                  <a:pt x="0" y="4454351"/>
                </a:lnTo>
                <a:lnTo>
                  <a:pt x="0" y="1492658"/>
                </a:lnTo>
                <a:lnTo>
                  <a:pt x="2601665" y="0"/>
                </a:lnTo>
                <a:close/>
              </a:path>
            </a:pathLst>
          </a:custGeom>
          <a:noFill/>
          <a:ln w="152400" cap="sq">
            <a:solidFill>
              <a:srgbClr val="F59A05"/>
            </a:solidFill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32" name="Graphique 25">
            <a:extLst>
              <a:ext uri="{FF2B5EF4-FFF2-40B4-BE49-F238E27FC236}">
                <a16:creationId xmlns:a16="http://schemas.microsoft.com/office/drawing/2014/main" id="{2683C5EF-D9EA-FA40-BE9F-8C156BA2BD26}"/>
              </a:ext>
            </a:extLst>
          </p:cNvPr>
          <p:cNvSpPr/>
          <p:nvPr userDrawn="1"/>
        </p:nvSpPr>
        <p:spPr>
          <a:xfrm>
            <a:off x="8433974" y="-9167"/>
            <a:ext cx="3764133" cy="3670763"/>
          </a:xfrm>
          <a:custGeom>
            <a:avLst/>
            <a:gdLst>
              <a:gd name="connsiteX0" fmla="*/ 3764134 w 3764133"/>
              <a:gd name="connsiteY0" fmla="*/ 0 h 3670763"/>
              <a:gd name="connsiteX1" fmla="*/ 3764134 w 3764133"/>
              <a:gd name="connsiteY1" fmla="*/ 3670764 h 3670763"/>
              <a:gd name="connsiteX2" fmla="*/ 0 w 3764133"/>
              <a:gd name="connsiteY2" fmla="*/ 1496184 h 3670763"/>
              <a:gd name="connsiteX3" fmla="*/ 2589685 w 3764133"/>
              <a:gd name="connsiteY3" fmla="*/ 0 h 3670763"/>
              <a:gd name="connsiteX4" fmla="*/ 3764134 w 3764133"/>
              <a:gd name="connsiteY4" fmla="*/ 0 h 367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4133" h="3670763">
                <a:moveTo>
                  <a:pt x="3764134" y="0"/>
                </a:moveTo>
                <a:lnTo>
                  <a:pt x="3764134" y="3670764"/>
                </a:lnTo>
                <a:lnTo>
                  <a:pt x="0" y="1496184"/>
                </a:lnTo>
                <a:lnTo>
                  <a:pt x="2589685" y="0"/>
                </a:lnTo>
                <a:lnTo>
                  <a:pt x="3764134" y="0"/>
                </a:lnTo>
                <a:close/>
              </a:path>
            </a:pathLst>
          </a:custGeom>
          <a:solidFill>
            <a:srgbClr val="006666"/>
          </a:solidFill>
          <a:ln w="11746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2683C5EF-D9EA-FA40-BE9F-8C156BA2BD26}"/>
              </a:ext>
            </a:extLst>
          </p:cNvPr>
          <p:cNvSpPr/>
          <p:nvPr userDrawn="1"/>
        </p:nvSpPr>
        <p:spPr>
          <a:xfrm>
            <a:off x="1797674" y="2591936"/>
            <a:ext cx="1463509" cy="1690934"/>
          </a:xfrm>
          <a:custGeom>
            <a:avLst/>
            <a:gdLst>
              <a:gd name="connsiteX0" fmla="*/ 0 w 1463509"/>
              <a:gd name="connsiteY0" fmla="*/ 845526 h 1690934"/>
              <a:gd name="connsiteX1" fmla="*/ 1463510 w 1463509"/>
              <a:gd name="connsiteY1" fmla="*/ 1690935 h 1690934"/>
              <a:gd name="connsiteX2" fmla="*/ 1463510 w 1463509"/>
              <a:gd name="connsiteY2" fmla="*/ 0 h 1690934"/>
              <a:gd name="connsiteX3" fmla="*/ 0 w 1463509"/>
              <a:gd name="connsiteY3" fmla="*/ 845526 h 169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3509" h="1690934">
                <a:moveTo>
                  <a:pt x="0" y="845526"/>
                </a:moveTo>
                <a:lnTo>
                  <a:pt x="1463510" y="1690935"/>
                </a:lnTo>
                <a:lnTo>
                  <a:pt x="1463510" y="0"/>
                </a:lnTo>
                <a:lnTo>
                  <a:pt x="0" y="845526"/>
                </a:lnTo>
                <a:close/>
              </a:path>
            </a:pathLst>
          </a:custGeom>
          <a:solidFill>
            <a:srgbClr val="F59A05"/>
          </a:solidFill>
          <a:ln w="1174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Graphique 25">
            <a:extLst>
              <a:ext uri="{FF2B5EF4-FFF2-40B4-BE49-F238E27FC236}">
                <a16:creationId xmlns:a16="http://schemas.microsoft.com/office/drawing/2014/main" id="{2683C5EF-D9EA-FA40-BE9F-8C156BA2BD26}"/>
              </a:ext>
            </a:extLst>
          </p:cNvPr>
          <p:cNvSpPr/>
          <p:nvPr userDrawn="1"/>
        </p:nvSpPr>
        <p:spPr>
          <a:xfrm>
            <a:off x="8973687" y="1988996"/>
            <a:ext cx="1055465" cy="1219631"/>
          </a:xfrm>
          <a:custGeom>
            <a:avLst/>
            <a:gdLst>
              <a:gd name="connsiteX0" fmla="*/ 0 w 1055465"/>
              <a:gd name="connsiteY0" fmla="*/ 0 h 1219631"/>
              <a:gd name="connsiteX1" fmla="*/ 0 w 1055465"/>
              <a:gd name="connsiteY1" fmla="*/ 1219631 h 1219631"/>
              <a:gd name="connsiteX2" fmla="*/ 1055465 w 1055465"/>
              <a:gd name="connsiteY2" fmla="*/ 609757 h 1219631"/>
              <a:gd name="connsiteX3" fmla="*/ 0 w 1055465"/>
              <a:gd name="connsiteY3" fmla="*/ 0 h 121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465" h="1219631">
                <a:moveTo>
                  <a:pt x="0" y="0"/>
                </a:moveTo>
                <a:lnTo>
                  <a:pt x="0" y="1219631"/>
                </a:lnTo>
                <a:lnTo>
                  <a:pt x="1055465" y="609757"/>
                </a:lnTo>
                <a:lnTo>
                  <a:pt x="0" y="0"/>
                </a:lnTo>
                <a:close/>
              </a:path>
            </a:pathLst>
          </a:custGeom>
          <a:solidFill>
            <a:srgbClr val="F59A05"/>
          </a:solidFill>
          <a:ln w="1174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6" name="Graphique 25">
            <a:extLst>
              <a:ext uri="{FF2B5EF4-FFF2-40B4-BE49-F238E27FC236}">
                <a16:creationId xmlns:a16="http://schemas.microsoft.com/office/drawing/2014/main" id="{2683C5EF-D9EA-FA40-BE9F-8C156BA2BD26}"/>
              </a:ext>
            </a:extLst>
          </p:cNvPr>
          <p:cNvSpPr/>
          <p:nvPr userDrawn="1"/>
        </p:nvSpPr>
        <p:spPr>
          <a:xfrm>
            <a:off x="6802149" y="-9167"/>
            <a:ext cx="3892513" cy="1399337"/>
          </a:xfrm>
          <a:custGeom>
            <a:avLst/>
            <a:gdLst>
              <a:gd name="connsiteX0" fmla="*/ 3892514 w 3892513"/>
              <a:gd name="connsiteY0" fmla="*/ 0 h 1399337"/>
              <a:gd name="connsiteX1" fmla="*/ 1465859 w 3892513"/>
              <a:gd name="connsiteY1" fmla="*/ 1399338 h 1399337"/>
              <a:gd name="connsiteX2" fmla="*/ 0 w 3892513"/>
              <a:gd name="connsiteY2" fmla="*/ 555692 h 1399337"/>
              <a:gd name="connsiteX3" fmla="*/ 961735 w 3892513"/>
              <a:gd name="connsiteY3" fmla="*/ 0 h 139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2513" h="1399337">
                <a:moveTo>
                  <a:pt x="3892514" y="0"/>
                </a:moveTo>
                <a:cubicBezTo>
                  <a:pt x="3084412" y="467700"/>
                  <a:pt x="2275527" y="934145"/>
                  <a:pt x="1465859" y="1399338"/>
                </a:cubicBezTo>
                <a:lnTo>
                  <a:pt x="0" y="555692"/>
                </a:lnTo>
                <a:lnTo>
                  <a:pt x="961735" y="0"/>
                </a:lnTo>
                <a:close/>
              </a:path>
            </a:pathLst>
          </a:custGeom>
          <a:solidFill>
            <a:srgbClr val="F59A05"/>
          </a:solidFill>
          <a:ln w="1174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165AF1BC-56E0-7944-ADE7-5493F244B12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647776" y="4136919"/>
            <a:ext cx="4939200" cy="356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rgbClr val="006666"/>
                </a:solidFill>
              </a:defRPr>
            </a:lvl1pPr>
            <a:lvl2pPr marL="479237" indent="0" algn="ctr">
              <a:buNone/>
              <a:defRPr sz="2096"/>
            </a:lvl2pPr>
            <a:lvl3pPr marL="958474" indent="0" algn="ctr">
              <a:buNone/>
              <a:defRPr sz="1887"/>
            </a:lvl3pPr>
            <a:lvl4pPr marL="1437711" indent="0" algn="ctr">
              <a:buNone/>
              <a:defRPr sz="1677"/>
            </a:lvl4pPr>
            <a:lvl5pPr marL="1916948" indent="0" algn="ctr">
              <a:buNone/>
              <a:defRPr sz="1677"/>
            </a:lvl5pPr>
            <a:lvl6pPr marL="2396185" indent="0" algn="ctr">
              <a:buNone/>
              <a:defRPr sz="1677"/>
            </a:lvl6pPr>
            <a:lvl7pPr marL="2875422" indent="0" algn="ctr">
              <a:buNone/>
              <a:defRPr sz="1677"/>
            </a:lvl7pPr>
            <a:lvl8pPr marL="3354659" indent="0" algn="ctr">
              <a:buNone/>
              <a:defRPr sz="1677"/>
            </a:lvl8pPr>
            <a:lvl9pPr marL="3833896" indent="0" algn="ctr">
              <a:buNone/>
              <a:defRPr sz="1677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3BB671F7-47D0-2D4F-9BA8-2304D38EDB7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647776" y="2364681"/>
            <a:ext cx="4939200" cy="1263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>
                <a:ln>
                  <a:noFill/>
                </a:ln>
                <a:solidFill>
                  <a:srgbClr val="006666"/>
                </a:solidFill>
              </a:defRPr>
            </a:lvl1pPr>
          </a:lstStyle>
          <a:p>
            <a:r>
              <a:rPr lang="fr-FR" dirty="0"/>
              <a:t>Titre de la présentation sur plusieurs lignes</a:t>
            </a:r>
            <a:endParaRPr lang="en-US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8158DBE-947A-FA43-80DE-8D862D158379}"/>
              </a:ext>
            </a:extLst>
          </p:cNvPr>
          <p:cNvCxnSpPr>
            <a:cxnSpLocks/>
          </p:cNvCxnSpPr>
          <p:nvPr userDrawn="1"/>
        </p:nvCxnSpPr>
        <p:spPr>
          <a:xfrm flipV="1">
            <a:off x="5806938" y="6115898"/>
            <a:ext cx="482804" cy="295442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19C3D36-4C89-FD4A-A35E-AAEF5CAC4C1B}"/>
              </a:ext>
            </a:extLst>
          </p:cNvPr>
          <p:cNvCxnSpPr>
            <a:cxnSpLocks/>
          </p:cNvCxnSpPr>
          <p:nvPr userDrawn="1"/>
        </p:nvCxnSpPr>
        <p:spPr>
          <a:xfrm>
            <a:off x="5691447" y="373059"/>
            <a:ext cx="542877" cy="326967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7317E335-F02D-4676-B837-407DB6BDCA15}"/>
              </a:ext>
            </a:extLst>
          </p:cNvPr>
          <p:cNvGrpSpPr/>
          <p:nvPr userDrawn="1"/>
        </p:nvGrpSpPr>
        <p:grpSpPr>
          <a:xfrm>
            <a:off x="12543736" y="940829"/>
            <a:ext cx="2153750" cy="4979319"/>
            <a:chOff x="12543736" y="1231118"/>
            <a:chExt cx="2153750" cy="4979319"/>
          </a:xfrm>
        </p:grpSpPr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78772A52-6607-43B2-A3C4-02C80901CF6A}"/>
                </a:ext>
              </a:extLst>
            </p:cNvPr>
            <p:cNvSpPr txBox="1"/>
            <p:nvPr userDrawn="1"/>
          </p:nvSpPr>
          <p:spPr>
            <a:xfrm>
              <a:off x="12938438" y="4619831"/>
              <a:ext cx="175904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solidFill>
                    <a:schemeClr val="tx2"/>
                  </a:solidFill>
                  <a:latin typeface="+mn-lt"/>
                </a:rPr>
                <a:t>Pôle International &amp; Salons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9F522DFD-0D3F-4C94-BBA5-D55C5129DB94}"/>
                </a:ext>
              </a:extLst>
            </p:cNvPr>
            <p:cNvSpPr txBox="1"/>
            <p:nvPr userDrawn="1"/>
          </p:nvSpPr>
          <p:spPr>
            <a:xfrm>
              <a:off x="12938438" y="5470437"/>
              <a:ext cx="168685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b="1" dirty="0">
                  <a:solidFill>
                    <a:schemeClr val="tx2"/>
                  </a:solidFill>
                  <a:latin typeface="+mn-lt"/>
                </a:rPr>
                <a:t>Pôle Formation &amp; Emploi</a:t>
              </a:r>
            </a:p>
          </p:txBody>
        </p:sp>
        <p:sp>
          <p:nvSpPr>
            <p:cNvPr id="130" name="Forme libre : forme 84">
              <a:extLst>
                <a:ext uri="{FF2B5EF4-FFF2-40B4-BE49-F238E27FC236}">
                  <a16:creationId xmlns:a16="http://schemas.microsoft.com/office/drawing/2014/main" id="{2C46BFE2-3485-4364-B5F6-12A9B2B44749}"/>
                </a:ext>
              </a:extLst>
            </p:cNvPr>
            <p:cNvSpPr/>
            <p:nvPr userDrawn="1"/>
          </p:nvSpPr>
          <p:spPr>
            <a:xfrm>
              <a:off x="12543736" y="3429000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FDEB19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tx2"/>
                  </a:solidFill>
                  <a:latin typeface="+mn-lt"/>
                </a:rPr>
                <a:t>253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tx2"/>
                  </a:solidFill>
                  <a:latin typeface="+mn-lt"/>
                </a:rPr>
                <a:t>235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tx2"/>
                  </a:solidFill>
                  <a:latin typeface="+mn-lt"/>
                </a:rPr>
                <a:t>25</a:t>
              </a:r>
            </a:p>
          </p:txBody>
        </p:sp>
        <p:sp>
          <p:nvSpPr>
            <p:cNvPr id="131" name="Forme libre : forme 84">
              <a:extLst>
                <a:ext uri="{FF2B5EF4-FFF2-40B4-BE49-F238E27FC236}">
                  <a16:creationId xmlns:a16="http://schemas.microsoft.com/office/drawing/2014/main" id="{B194665B-CFF8-4F82-AD61-DF17318B9648}"/>
                </a:ext>
              </a:extLst>
            </p:cNvPr>
            <p:cNvSpPr/>
            <p:nvPr userDrawn="1"/>
          </p:nvSpPr>
          <p:spPr>
            <a:xfrm>
              <a:off x="12938439" y="3429000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DADADA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tx2"/>
                  </a:solidFill>
                  <a:latin typeface="+mn-lt"/>
                </a:rPr>
                <a:t>218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tx2"/>
                  </a:solidFill>
                  <a:latin typeface="+mn-lt"/>
                </a:rPr>
                <a:t>218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tx2"/>
                  </a:solidFill>
                  <a:latin typeface="+mn-lt"/>
                </a:rPr>
                <a:t>218</a:t>
              </a:r>
            </a:p>
          </p:txBody>
        </p:sp>
        <p:sp>
          <p:nvSpPr>
            <p:cNvPr id="132" name="Forme libre : forme 84">
              <a:extLst>
                <a:ext uri="{FF2B5EF4-FFF2-40B4-BE49-F238E27FC236}">
                  <a16:creationId xmlns:a16="http://schemas.microsoft.com/office/drawing/2014/main" id="{65F38F12-9B33-4657-85B5-D3CC617479D0}"/>
                </a:ext>
              </a:extLst>
            </p:cNvPr>
            <p:cNvSpPr/>
            <p:nvPr userDrawn="1"/>
          </p:nvSpPr>
          <p:spPr>
            <a:xfrm>
              <a:off x="12543736" y="1231118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006666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102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102</a:t>
              </a:r>
            </a:p>
          </p:txBody>
        </p:sp>
        <p:sp>
          <p:nvSpPr>
            <p:cNvPr id="133" name="Forme libre : forme 84">
              <a:extLst>
                <a:ext uri="{FF2B5EF4-FFF2-40B4-BE49-F238E27FC236}">
                  <a16:creationId xmlns:a16="http://schemas.microsoft.com/office/drawing/2014/main" id="{00EA2850-43F3-4E39-BD39-31709716F31A}"/>
                </a:ext>
              </a:extLst>
            </p:cNvPr>
            <p:cNvSpPr/>
            <p:nvPr userDrawn="1"/>
          </p:nvSpPr>
          <p:spPr>
            <a:xfrm>
              <a:off x="12543736" y="167287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207979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32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121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121</a:t>
              </a:r>
            </a:p>
          </p:txBody>
        </p:sp>
        <p:sp>
          <p:nvSpPr>
            <p:cNvPr id="134" name="Forme libre : forme 84">
              <a:extLst>
                <a:ext uri="{FF2B5EF4-FFF2-40B4-BE49-F238E27FC236}">
                  <a16:creationId xmlns:a16="http://schemas.microsoft.com/office/drawing/2014/main" id="{8CAB762B-AC4F-44EC-82CE-3FBD86B39DD8}"/>
                </a:ext>
              </a:extLst>
            </p:cNvPr>
            <p:cNvSpPr/>
            <p:nvPr userDrawn="1"/>
          </p:nvSpPr>
          <p:spPr>
            <a:xfrm>
              <a:off x="12543736" y="210813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408C8C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64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140</a:t>
              </a:r>
            </a:p>
          </p:txBody>
        </p:sp>
        <p:sp>
          <p:nvSpPr>
            <p:cNvPr id="135" name="Forme libre : forme 84">
              <a:extLst>
                <a:ext uri="{FF2B5EF4-FFF2-40B4-BE49-F238E27FC236}">
                  <a16:creationId xmlns:a16="http://schemas.microsoft.com/office/drawing/2014/main" id="{5EF83A56-0957-4AAC-9E05-6089CB83CE76}"/>
                </a:ext>
              </a:extLst>
            </p:cNvPr>
            <p:cNvSpPr/>
            <p:nvPr userDrawn="1"/>
          </p:nvSpPr>
          <p:spPr>
            <a:xfrm>
              <a:off x="12543736" y="2541051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609F9F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96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159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159</a:t>
              </a:r>
            </a:p>
          </p:txBody>
        </p:sp>
        <p:sp>
          <p:nvSpPr>
            <p:cNvPr id="136" name="Forme libre : forme 84">
              <a:extLst>
                <a:ext uri="{FF2B5EF4-FFF2-40B4-BE49-F238E27FC236}">
                  <a16:creationId xmlns:a16="http://schemas.microsoft.com/office/drawing/2014/main" id="{A88C66EB-0850-4941-B815-A6ED599A896A}"/>
                </a:ext>
              </a:extLst>
            </p:cNvPr>
            <p:cNvSpPr/>
            <p:nvPr userDrawn="1"/>
          </p:nvSpPr>
          <p:spPr>
            <a:xfrm>
              <a:off x="12938439" y="1231118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008D39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14157</a:t>
              </a:r>
            </a:p>
          </p:txBody>
        </p:sp>
        <p:sp>
          <p:nvSpPr>
            <p:cNvPr id="137" name="Forme libre : forme 84">
              <a:extLst>
                <a:ext uri="{FF2B5EF4-FFF2-40B4-BE49-F238E27FC236}">
                  <a16:creationId xmlns:a16="http://schemas.microsoft.com/office/drawing/2014/main" id="{5A569D81-A1CE-45FC-BC09-49AB5FE18AB0}"/>
                </a:ext>
              </a:extLst>
            </p:cNvPr>
            <p:cNvSpPr/>
            <p:nvPr userDrawn="1"/>
          </p:nvSpPr>
          <p:spPr>
            <a:xfrm>
              <a:off x="12938439" y="167287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209B52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32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15582</a:t>
              </a:r>
            </a:p>
          </p:txBody>
        </p:sp>
        <p:sp>
          <p:nvSpPr>
            <p:cNvPr id="138" name="Forme libre : forme 84">
              <a:extLst>
                <a:ext uri="{FF2B5EF4-FFF2-40B4-BE49-F238E27FC236}">
                  <a16:creationId xmlns:a16="http://schemas.microsoft.com/office/drawing/2014/main" id="{EB8E4260-7FFE-4756-921C-8930933D3505}"/>
                </a:ext>
              </a:extLst>
            </p:cNvPr>
            <p:cNvSpPr/>
            <p:nvPr userDrawn="1"/>
          </p:nvSpPr>
          <p:spPr>
            <a:xfrm>
              <a:off x="12938439" y="210813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40AA6B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64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170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107</a:t>
              </a:r>
            </a:p>
          </p:txBody>
        </p:sp>
        <p:sp>
          <p:nvSpPr>
            <p:cNvPr id="139" name="Forme libre : forme 84">
              <a:extLst>
                <a:ext uri="{FF2B5EF4-FFF2-40B4-BE49-F238E27FC236}">
                  <a16:creationId xmlns:a16="http://schemas.microsoft.com/office/drawing/2014/main" id="{F593CF61-475B-4BC7-AF2A-C8772239B36E}"/>
                </a:ext>
              </a:extLst>
            </p:cNvPr>
            <p:cNvSpPr/>
            <p:nvPr userDrawn="1"/>
          </p:nvSpPr>
          <p:spPr>
            <a:xfrm>
              <a:off x="12938439" y="2541051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60B883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96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184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131</a:t>
              </a:r>
            </a:p>
          </p:txBody>
        </p:sp>
        <p:sp>
          <p:nvSpPr>
            <p:cNvPr id="140" name="Forme libre : forme 84">
              <a:extLst>
                <a:ext uri="{FF2B5EF4-FFF2-40B4-BE49-F238E27FC236}">
                  <a16:creationId xmlns:a16="http://schemas.microsoft.com/office/drawing/2014/main" id="{E868D6C9-EB9B-494F-A440-A83E2051E54F}"/>
                </a:ext>
              </a:extLst>
            </p:cNvPr>
            <p:cNvSpPr/>
            <p:nvPr userDrawn="1"/>
          </p:nvSpPr>
          <p:spPr>
            <a:xfrm>
              <a:off x="13333142" y="1231118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91C141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145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193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65</a:t>
              </a: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A8CA7FBA-456E-4E97-82D3-9F7D0EF2985F}"/>
                </a:ext>
              </a:extLst>
            </p:cNvPr>
            <p:cNvSpPr/>
            <p:nvPr userDrawn="1"/>
          </p:nvSpPr>
          <p:spPr>
            <a:xfrm>
              <a:off x="13333142" y="167287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9FC959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159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201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89</a:t>
              </a:r>
            </a:p>
          </p:txBody>
        </p:sp>
        <p:sp>
          <p:nvSpPr>
            <p:cNvPr id="142" name="Forme libre : forme 84">
              <a:extLst>
                <a:ext uri="{FF2B5EF4-FFF2-40B4-BE49-F238E27FC236}">
                  <a16:creationId xmlns:a16="http://schemas.microsoft.com/office/drawing/2014/main" id="{044A7D51-FC85-47E0-B12B-7D1511433CD8}"/>
                </a:ext>
              </a:extLst>
            </p:cNvPr>
            <p:cNvSpPr/>
            <p:nvPr userDrawn="1"/>
          </p:nvSpPr>
          <p:spPr>
            <a:xfrm>
              <a:off x="13333142" y="210813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ADD171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173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209113</a:t>
              </a:r>
            </a:p>
          </p:txBody>
        </p:sp>
        <p:sp>
          <p:nvSpPr>
            <p:cNvPr id="143" name="Forme libre : forme 84">
              <a:extLst>
                <a:ext uri="{FF2B5EF4-FFF2-40B4-BE49-F238E27FC236}">
                  <a16:creationId xmlns:a16="http://schemas.microsoft.com/office/drawing/2014/main" id="{181912AC-F331-4DD1-8C48-ADC3EAD40FF4}"/>
                </a:ext>
              </a:extLst>
            </p:cNvPr>
            <p:cNvSpPr/>
            <p:nvPr userDrawn="1"/>
          </p:nvSpPr>
          <p:spPr>
            <a:xfrm>
              <a:off x="13333142" y="2541051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BAD888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186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216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136</a:t>
              </a:r>
            </a:p>
          </p:txBody>
        </p:sp>
        <p:sp>
          <p:nvSpPr>
            <p:cNvPr id="144" name="Forme libre : forme 84">
              <a:extLst>
                <a:ext uri="{FF2B5EF4-FFF2-40B4-BE49-F238E27FC236}">
                  <a16:creationId xmlns:a16="http://schemas.microsoft.com/office/drawing/2014/main" id="{81828FCD-AEB8-41B2-BB82-045B824AFD44}"/>
                </a:ext>
              </a:extLst>
            </p:cNvPr>
            <p:cNvSpPr/>
            <p:nvPr userDrawn="1"/>
          </p:nvSpPr>
          <p:spPr>
            <a:xfrm>
              <a:off x="13727845" y="1231118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941837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148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24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55</a:t>
              </a:r>
            </a:p>
          </p:txBody>
        </p:sp>
        <p:sp>
          <p:nvSpPr>
            <p:cNvPr id="145" name="Forme libre : forme 84">
              <a:extLst>
                <a:ext uri="{FF2B5EF4-FFF2-40B4-BE49-F238E27FC236}">
                  <a16:creationId xmlns:a16="http://schemas.microsoft.com/office/drawing/2014/main" id="{DB52E35E-2FFE-4ED3-AA07-2E09200F22AF}"/>
                </a:ext>
              </a:extLst>
            </p:cNvPr>
            <p:cNvSpPr/>
            <p:nvPr userDrawn="1"/>
          </p:nvSpPr>
          <p:spPr>
            <a:xfrm>
              <a:off x="13727845" y="167287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B2365E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178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54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94</a:t>
              </a:r>
            </a:p>
          </p:txBody>
        </p:sp>
        <p:sp>
          <p:nvSpPr>
            <p:cNvPr id="146" name="Forme libre : forme 84">
              <a:extLst>
                <a:ext uri="{FF2B5EF4-FFF2-40B4-BE49-F238E27FC236}">
                  <a16:creationId xmlns:a16="http://schemas.microsoft.com/office/drawing/2014/main" id="{BA0B282A-F933-4A97-B7C8-470CB052161D}"/>
                </a:ext>
              </a:extLst>
            </p:cNvPr>
            <p:cNvSpPr/>
            <p:nvPr userDrawn="1"/>
          </p:nvSpPr>
          <p:spPr>
            <a:xfrm>
              <a:off x="13727845" y="210813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C15E7F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175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82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105</a:t>
              </a:r>
            </a:p>
          </p:txBody>
        </p:sp>
        <p:sp>
          <p:nvSpPr>
            <p:cNvPr id="147" name="Forme libre : forme 84">
              <a:extLst>
                <a:ext uri="{FF2B5EF4-FFF2-40B4-BE49-F238E27FC236}">
                  <a16:creationId xmlns:a16="http://schemas.microsoft.com/office/drawing/2014/main" id="{0D62DF0C-7352-48BE-BAF3-5E43C5E53404}"/>
                </a:ext>
              </a:extLst>
            </p:cNvPr>
            <p:cNvSpPr/>
            <p:nvPr userDrawn="1"/>
          </p:nvSpPr>
          <p:spPr>
            <a:xfrm>
              <a:off x="13727845" y="2541051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D1869F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188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111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130</a:t>
              </a:r>
            </a:p>
          </p:txBody>
        </p:sp>
        <p:sp>
          <p:nvSpPr>
            <p:cNvPr id="148" name="Forme libre : forme 84">
              <a:extLst>
                <a:ext uri="{FF2B5EF4-FFF2-40B4-BE49-F238E27FC236}">
                  <a16:creationId xmlns:a16="http://schemas.microsoft.com/office/drawing/2014/main" id="{5D508B10-8C7B-4768-80C3-8B8A9CBC62BA}"/>
                </a:ext>
              </a:extLst>
            </p:cNvPr>
            <p:cNvSpPr/>
            <p:nvPr userDrawn="1"/>
          </p:nvSpPr>
          <p:spPr>
            <a:xfrm>
              <a:off x="12543736" y="409885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0091A3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145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163</a:t>
              </a:r>
            </a:p>
          </p:txBody>
        </p:sp>
        <p:sp>
          <p:nvSpPr>
            <p:cNvPr id="149" name="Forme libre : forme 84">
              <a:extLst>
                <a:ext uri="{FF2B5EF4-FFF2-40B4-BE49-F238E27FC236}">
                  <a16:creationId xmlns:a16="http://schemas.microsoft.com/office/drawing/2014/main" id="{7CBA7D6C-84C4-4BEA-A585-39FE39F6C7AF}"/>
                </a:ext>
              </a:extLst>
            </p:cNvPr>
            <p:cNvSpPr/>
            <p:nvPr userDrawn="1"/>
          </p:nvSpPr>
          <p:spPr>
            <a:xfrm>
              <a:off x="12543736" y="4524153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008D39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141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57</a:t>
              </a:r>
            </a:p>
          </p:txBody>
        </p:sp>
        <p:sp>
          <p:nvSpPr>
            <p:cNvPr id="150" name="Forme libre : forme 84">
              <a:extLst>
                <a:ext uri="{FF2B5EF4-FFF2-40B4-BE49-F238E27FC236}">
                  <a16:creationId xmlns:a16="http://schemas.microsoft.com/office/drawing/2014/main" id="{95F1CE9B-6EB9-4AEF-9812-53AFFD576C5D}"/>
                </a:ext>
              </a:extLst>
            </p:cNvPr>
            <p:cNvSpPr/>
            <p:nvPr userDrawn="1"/>
          </p:nvSpPr>
          <p:spPr>
            <a:xfrm>
              <a:off x="12543736" y="4949456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828485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130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132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133</a:t>
              </a:r>
            </a:p>
          </p:txBody>
        </p:sp>
        <p:sp>
          <p:nvSpPr>
            <p:cNvPr id="151" name="Forme libre : forme 84">
              <a:extLst>
                <a:ext uri="{FF2B5EF4-FFF2-40B4-BE49-F238E27FC236}">
                  <a16:creationId xmlns:a16="http://schemas.microsoft.com/office/drawing/2014/main" id="{FE2E291E-BD5C-4FF1-8FEF-0D8410B4F1A7}"/>
                </a:ext>
              </a:extLst>
            </p:cNvPr>
            <p:cNvSpPr/>
            <p:nvPr userDrawn="1"/>
          </p:nvSpPr>
          <p:spPr>
            <a:xfrm>
              <a:off x="12543736" y="5374759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B80A47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184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71</a:t>
              </a:r>
            </a:p>
          </p:txBody>
        </p: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5B6FCFE8-583E-409B-AEC8-67DD75830A4E}"/>
                </a:ext>
              </a:extLst>
            </p:cNvPr>
            <p:cNvSpPr txBox="1"/>
            <p:nvPr userDrawn="1"/>
          </p:nvSpPr>
          <p:spPr>
            <a:xfrm>
              <a:off x="12938438" y="4194530"/>
              <a:ext cx="115027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b="1" dirty="0">
                  <a:solidFill>
                    <a:schemeClr val="tx2"/>
                  </a:solidFill>
                  <a:latin typeface="+mn-lt"/>
                </a:rPr>
                <a:t>Pôle Économique</a:t>
              </a:r>
            </a:p>
          </p:txBody>
        </p: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0455FB35-2B34-4B63-B333-E1FE38A1621A}"/>
                </a:ext>
              </a:extLst>
            </p:cNvPr>
            <p:cNvSpPr txBox="1"/>
            <p:nvPr userDrawn="1"/>
          </p:nvSpPr>
          <p:spPr>
            <a:xfrm>
              <a:off x="12938438" y="5045134"/>
              <a:ext cx="115027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b="1" dirty="0">
                  <a:solidFill>
                    <a:schemeClr val="tx2"/>
                  </a:solidFill>
                  <a:latin typeface="+mn-lt"/>
                </a:rPr>
                <a:t>Pôle Technique</a:t>
              </a:r>
            </a:p>
          </p:txBody>
        </p:sp>
        <p:sp>
          <p:nvSpPr>
            <p:cNvPr id="154" name="Forme libre : forme 84">
              <a:extLst>
                <a:ext uri="{FF2B5EF4-FFF2-40B4-BE49-F238E27FC236}">
                  <a16:creationId xmlns:a16="http://schemas.microsoft.com/office/drawing/2014/main" id="{E16D5D8F-7242-4991-ACB6-9A6A40AFE425}"/>
                </a:ext>
              </a:extLst>
            </p:cNvPr>
            <p:cNvSpPr/>
            <p:nvPr userDrawn="1"/>
          </p:nvSpPr>
          <p:spPr>
            <a:xfrm>
              <a:off x="12543736" y="5803637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006666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102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102</a:t>
              </a:r>
            </a:p>
          </p:txBody>
        </p:sp>
        <p:sp>
          <p:nvSpPr>
            <p:cNvPr id="155" name="ZoneTexte 154">
              <a:extLst>
                <a:ext uri="{FF2B5EF4-FFF2-40B4-BE49-F238E27FC236}">
                  <a16:creationId xmlns:a16="http://schemas.microsoft.com/office/drawing/2014/main" id="{9B602FF5-9230-461B-877A-8CCF1366E777}"/>
                </a:ext>
              </a:extLst>
            </p:cNvPr>
            <p:cNvSpPr txBox="1"/>
            <p:nvPr userDrawn="1"/>
          </p:nvSpPr>
          <p:spPr>
            <a:xfrm>
              <a:off x="12938438" y="5899315"/>
              <a:ext cx="168685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b="1" dirty="0">
                  <a:solidFill>
                    <a:schemeClr val="tx2"/>
                  </a:solidFill>
                  <a:latin typeface="+mn-lt"/>
                </a:rPr>
                <a:t>Pôle Juridique &amp; Social</a:t>
              </a:r>
            </a:p>
          </p:txBody>
        </p:sp>
      </p:grpSp>
      <p:sp>
        <p:nvSpPr>
          <p:cNvPr id="48" name="Triangle 61">
            <a:extLst>
              <a:ext uri="{FF2B5EF4-FFF2-40B4-BE49-F238E27FC236}">
                <a16:creationId xmlns:a16="http://schemas.microsoft.com/office/drawing/2014/main" id="{D6A93B35-16FA-EC73-B493-21D3F8814E16}"/>
              </a:ext>
            </a:extLst>
          </p:cNvPr>
          <p:cNvSpPr/>
          <p:nvPr userDrawn="1"/>
        </p:nvSpPr>
        <p:spPr bwMode="auto">
          <a:xfrm rot="5400000">
            <a:off x="-269579" y="780339"/>
            <a:ext cx="3782705" cy="3259728"/>
          </a:xfrm>
          <a:prstGeom prst="triangle">
            <a:avLst/>
          </a:prstGeom>
          <a:solidFill>
            <a:srgbClr val="00666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A042479-1DA3-0B33-E229-3E5AE5985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8" y="1716989"/>
            <a:ext cx="1487594" cy="1386428"/>
          </a:xfrm>
          <a:prstGeom prst="rect">
            <a:avLst/>
          </a:prstGeom>
        </p:spPr>
      </p:pic>
      <p:pic>
        <p:nvPicPr>
          <p:cNvPr id="3" name="Image 2" descr="Une image contenant obscurité, étoile, nuit, léger&#10;&#10;Description générée automatiquement">
            <a:extLst>
              <a:ext uri="{FF2B5EF4-FFF2-40B4-BE49-F238E27FC236}">
                <a16:creationId xmlns:a16="http://schemas.microsoft.com/office/drawing/2014/main" id="{B4C8667B-97D1-41AC-F9DC-8DEEE44EC2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047" y="5652081"/>
            <a:ext cx="2289229" cy="10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83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riangle 61">
            <a:extLst>
              <a:ext uri="{FF2B5EF4-FFF2-40B4-BE49-F238E27FC236}">
                <a16:creationId xmlns:a16="http://schemas.microsoft.com/office/drawing/2014/main" id="{3D7A60AD-F21F-9F45-B810-AB150B38A420}"/>
              </a:ext>
            </a:extLst>
          </p:cNvPr>
          <p:cNvSpPr/>
          <p:nvPr userDrawn="1"/>
        </p:nvSpPr>
        <p:spPr bwMode="auto">
          <a:xfrm rot="5400000">
            <a:off x="-336249" y="-7039"/>
            <a:ext cx="4883525" cy="4208354"/>
          </a:xfrm>
          <a:prstGeom prst="triangle">
            <a:avLst/>
          </a:prstGeom>
          <a:solidFill>
            <a:srgbClr val="00666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47" name="Triangle 46">
            <a:extLst>
              <a:ext uri="{FF2B5EF4-FFF2-40B4-BE49-F238E27FC236}">
                <a16:creationId xmlns:a16="http://schemas.microsoft.com/office/drawing/2014/main" id="{BE416805-596D-0B4E-8C09-B3A9700E62D5}"/>
              </a:ext>
            </a:extLst>
          </p:cNvPr>
          <p:cNvSpPr>
            <a:spLocks noChangeAspect="1"/>
          </p:cNvSpPr>
          <p:nvPr userDrawn="1"/>
        </p:nvSpPr>
        <p:spPr>
          <a:xfrm rot="16200000" flipH="1">
            <a:off x="2310702" y="2575464"/>
            <a:ext cx="2039655" cy="1758323"/>
          </a:xfrm>
          <a:prstGeom prst="triangle">
            <a:avLst/>
          </a:prstGeom>
          <a:solidFill>
            <a:srgbClr val="F59A0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9D88E9C0-2249-A54A-81AB-E058AFCAE5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745423" y="6082886"/>
            <a:ext cx="638734" cy="418188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30C71AF6-F419-B849-884A-82E749379578}"/>
              </a:ext>
            </a:extLst>
          </p:cNvPr>
          <p:cNvCxnSpPr>
            <a:cxnSpLocks/>
          </p:cNvCxnSpPr>
          <p:nvPr userDrawn="1"/>
        </p:nvCxnSpPr>
        <p:spPr>
          <a:xfrm>
            <a:off x="6895092" y="464050"/>
            <a:ext cx="410918" cy="257361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orme libre 52">
            <a:extLst>
              <a:ext uri="{FF2B5EF4-FFF2-40B4-BE49-F238E27FC236}">
                <a16:creationId xmlns:a16="http://schemas.microsoft.com/office/drawing/2014/main" id="{63063698-B981-5644-B04F-1FC39A31745A}"/>
              </a:ext>
            </a:extLst>
          </p:cNvPr>
          <p:cNvSpPr/>
          <p:nvPr userDrawn="1"/>
        </p:nvSpPr>
        <p:spPr>
          <a:xfrm rot="8941926" flipH="1">
            <a:off x="8032553" y="-861186"/>
            <a:ext cx="4000541" cy="2035517"/>
          </a:xfrm>
          <a:custGeom>
            <a:avLst/>
            <a:gdLst>
              <a:gd name="connsiteX0" fmla="*/ 608569 w 4000541"/>
              <a:gd name="connsiteY0" fmla="*/ 2035517 h 2035517"/>
              <a:gd name="connsiteX1" fmla="*/ 4000541 w 4000541"/>
              <a:gd name="connsiteY1" fmla="*/ 0 h 2035517"/>
              <a:gd name="connsiteX2" fmla="*/ 1549673 w 4000541"/>
              <a:gd name="connsiteY2" fmla="*/ 0 h 2035517"/>
              <a:gd name="connsiteX3" fmla="*/ 1548959 w 4000541"/>
              <a:gd name="connsiteY3" fmla="*/ 1290 h 2035517"/>
              <a:gd name="connsiteX4" fmla="*/ 1126453 w 4000541"/>
              <a:gd name="connsiteY4" fmla="*/ 1290 h 2035517"/>
              <a:gd name="connsiteX5" fmla="*/ 0 w 4000541"/>
              <a:gd name="connsiteY5" fmla="*/ 2035517 h 20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0541" h="2035517">
                <a:moveTo>
                  <a:pt x="608569" y="2035517"/>
                </a:moveTo>
                <a:lnTo>
                  <a:pt x="4000541" y="0"/>
                </a:lnTo>
                <a:lnTo>
                  <a:pt x="1549673" y="0"/>
                </a:lnTo>
                <a:lnTo>
                  <a:pt x="1548959" y="1290"/>
                </a:lnTo>
                <a:lnTo>
                  <a:pt x="1126453" y="1290"/>
                </a:lnTo>
                <a:lnTo>
                  <a:pt x="0" y="2035517"/>
                </a:lnTo>
                <a:close/>
              </a:path>
            </a:pathLst>
          </a:custGeom>
          <a:solidFill>
            <a:srgbClr val="F59A0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5" name="Forme libre 54">
            <a:extLst>
              <a:ext uri="{FF2B5EF4-FFF2-40B4-BE49-F238E27FC236}">
                <a16:creationId xmlns:a16="http://schemas.microsoft.com/office/drawing/2014/main" id="{17D34C26-8AE9-4D47-B2E2-9ACA548A95D5}"/>
              </a:ext>
            </a:extLst>
          </p:cNvPr>
          <p:cNvSpPr/>
          <p:nvPr userDrawn="1"/>
        </p:nvSpPr>
        <p:spPr>
          <a:xfrm rot="19740000" flipH="1">
            <a:off x="-651642" y="4132989"/>
            <a:ext cx="4624424" cy="2034227"/>
          </a:xfrm>
          <a:custGeom>
            <a:avLst/>
            <a:gdLst>
              <a:gd name="connsiteX0" fmla="*/ 1126453 w 4624424"/>
              <a:gd name="connsiteY0" fmla="*/ 0 h 2034227"/>
              <a:gd name="connsiteX1" fmla="*/ 0 w 4624424"/>
              <a:gd name="connsiteY1" fmla="*/ 2034227 h 2034227"/>
              <a:gd name="connsiteX2" fmla="*/ 3970169 w 4624424"/>
              <a:gd name="connsiteY2" fmla="*/ 2034227 h 2034227"/>
              <a:gd name="connsiteX3" fmla="*/ 4624424 w 4624424"/>
              <a:gd name="connsiteY3" fmla="*/ 1641111 h 2034227"/>
              <a:gd name="connsiteX4" fmla="*/ 3638345 w 4624424"/>
              <a:gd name="connsiteY4" fmla="*/ 0 h 203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4424" h="2034227">
                <a:moveTo>
                  <a:pt x="1126453" y="0"/>
                </a:moveTo>
                <a:lnTo>
                  <a:pt x="0" y="2034227"/>
                </a:lnTo>
                <a:lnTo>
                  <a:pt x="3970169" y="2034227"/>
                </a:lnTo>
                <a:lnTo>
                  <a:pt x="4624424" y="1641111"/>
                </a:lnTo>
                <a:lnTo>
                  <a:pt x="3638345" y="0"/>
                </a:lnTo>
                <a:close/>
              </a:path>
            </a:pathLst>
          </a:custGeom>
          <a:solidFill>
            <a:srgbClr val="F59A0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FC9910C8-1E20-B742-B608-FB6EAB390C9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-247184" y="798511"/>
            <a:ext cx="3240000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3300" b="1" i="0" spc="-1200" baseline="0">
                <a:solidFill>
                  <a:schemeClr val="bg1"/>
                </a:solidFill>
              </a:defRPr>
            </a:lvl1pPr>
            <a:lvl2pPr marL="479237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2pPr>
            <a:lvl3pPr marL="958474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3pPr>
            <a:lvl4pPr marL="143771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4pPr>
            <a:lvl5pPr marL="1916948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5pPr>
            <a:lvl6pPr marL="2396185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6pPr>
            <a:lvl7pPr marL="2875422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7pPr>
            <a:lvl8pPr marL="3354659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8pPr>
            <a:lvl9pPr marL="3833896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40D2A8C-A850-40F2-BDFC-4B921E8CF0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8852" y="2364681"/>
            <a:ext cx="4939200" cy="1263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>
                <a:solidFill>
                  <a:srgbClr val="006666"/>
                </a:solidFill>
              </a:defRPr>
            </a:lvl1pPr>
          </a:lstStyle>
          <a:p>
            <a:r>
              <a:rPr lang="fr-FR" dirty="0"/>
              <a:t>Titre de la présentation sur plusieurs lignes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9756739-E6D4-4AA1-8AE7-A8949C813F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48852" y="4136919"/>
            <a:ext cx="4939200" cy="356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rgbClr val="006666"/>
                </a:solidFill>
              </a:defRPr>
            </a:lvl1pPr>
            <a:lvl2pPr marL="479237" indent="0" algn="ctr">
              <a:buNone/>
              <a:defRPr sz="2096"/>
            </a:lvl2pPr>
            <a:lvl3pPr marL="958474" indent="0" algn="ctr">
              <a:buNone/>
              <a:defRPr sz="1887"/>
            </a:lvl3pPr>
            <a:lvl4pPr marL="1437711" indent="0" algn="ctr">
              <a:buNone/>
              <a:defRPr sz="1677"/>
            </a:lvl4pPr>
            <a:lvl5pPr marL="1916948" indent="0" algn="ctr">
              <a:buNone/>
              <a:defRPr sz="1677"/>
            </a:lvl5pPr>
            <a:lvl6pPr marL="2396185" indent="0" algn="ctr">
              <a:buNone/>
              <a:defRPr sz="1677"/>
            </a:lvl6pPr>
            <a:lvl7pPr marL="2875422" indent="0" algn="ctr">
              <a:buNone/>
              <a:defRPr sz="1677"/>
            </a:lvl7pPr>
            <a:lvl8pPr marL="3354659" indent="0" algn="ctr">
              <a:buNone/>
              <a:defRPr sz="1677"/>
            </a:lvl8pPr>
            <a:lvl9pPr marL="3833896" indent="0" algn="ctr">
              <a:buNone/>
              <a:defRPr sz="1677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sp>
        <p:nvSpPr>
          <p:cNvPr id="21" name="Graphique 25">
            <a:extLst>
              <a:ext uri="{FF2B5EF4-FFF2-40B4-BE49-F238E27FC236}">
                <a16:creationId xmlns:a16="http://schemas.microsoft.com/office/drawing/2014/main" id="{C609AABD-E535-4F1C-8968-70C9C5B229D3}"/>
              </a:ext>
            </a:extLst>
          </p:cNvPr>
          <p:cNvSpPr/>
          <p:nvPr userDrawn="1"/>
        </p:nvSpPr>
        <p:spPr>
          <a:xfrm>
            <a:off x="4616788" y="452851"/>
            <a:ext cx="5203329" cy="5947126"/>
          </a:xfrm>
          <a:custGeom>
            <a:avLst/>
            <a:gdLst>
              <a:gd name="connsiteX0" fmla="*/ 2601665 w 5203329"/>
              <a:gd name="connsiteY0" fmla="*/ 0 h 5947126"/>
              <a:gd name="connsiteX1" fmla="*/ 5203330 w 5203329"/>
              <a:gd name="connsiteY1" fmla="*/ 1492658 h 5947126"/>
              <a:gd name="connsiteX2" fmla="*/ 5203330 w 5203329"/>
              <a:gd name="connsiteY2" fmla="*/ 4454351 h 5947126"/>
              <a:gd name="connsiteX3" fmla="*/ 2601665 w 5203329"/>
              <a:gd name="connsiteY3" fmla="*/ 5947127 h 5947126"/>
              <a:gd name="connsiteX4" fmla="*/ 0 w 5203329"/>
              <a:gd name="connsiteY4" fmla="*/ 4454351 h 5947126"/>
              <a:gd name="connsiteX5" fmla="*/ 0 w 5203329"/>
              <a:gd name="connsiteY5" fmla="*/ 1492658 h 5947126"/>
              <a:gd name="connsiteX6" fmla="*/ 2601665 w 5203329"/>
              <a:gd name="connsiteY6" fmla="*/ 0 h 594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3329" h="5947126">
                <a:moveTo>
                  <a:pt x="2601665" y="0"/>
                </a:moveTo>
                <a:lnTo>
                  <a:pt x="5203330" y="1492658"/>
                </a:lnTo>
                <a:lnTo>
                  <a:pt x="5203330" y="4454351"/>
                </a:lnTo>
                <a:lnTo>
                  <a:pt x="2601665" y="5947127"/>
                </a:lnTo>
                <a:lnTo>
                  <a:pt x="0" y="4454351"/>
                </a:lnTo>
                <a:lnTo>
                  <a:pt x="0" y="1492658"/>
                </a:lnTo>
                <a:lnTo>
                  <a:pt x="2601665" y="0"/>
                </a:lnTo>
                <a:close/>
              </a:path>
            </a:pathLst>
          </a:custGeom>
          <a:noFill/>
          <a:ln w="152400" cap="sq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fr-FR" dirty="0">
              <a:solidFill>
                <a:srgbClr val="F59A05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BE0515C-64F0-4BA2-8EBE-4DBE5EC4E3FF}"/>
              </a:ext>
            </a:extLst>
          </p:cNvPr>
          <p:cNvCxnSpPr>
            <a:cxnSpLocks/>
          </p:cNvCxnSpPr>
          <p:nvPr userDrawn="1"/>
        </p:nvCxnSpPr>
        <p:spPr>
          <a:xfrm flipV="1">
            <a:off x="6908014" y="6115898"/>
            <a:ext cx="482804" cy="295442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A288E8F-FA5B-4BB1-B966-44166FB01528}"/>
              </a:ext>
            </a:extLst>
          </p:cNvPr>
          <p:cNvCxnSpPr>
            <a:cxnSpLocks/>
          </p:cNvCxnSpPr>
          <p:nvPr userDrawn="1"/>
        </p:nvCxnSpPr>
        <p:spPr>
          <a:xfrm>
            <a:off x="6792523" y="373059"/>
            <a:ext cx="542877" cy="326967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5203E4E-922E-42D1-97D1-0F8E74C3DFB8}"/>
              </a:ext>
            </a:extLst>
          </p:cNvPr>
          <p:cNvGrpSpPr/>
          <p:nvPr userDrawn="1"/>
        </p:nvGrpSpPr>
        <p:grpSpPr>
          <a:xfrm>
            <a:off x="12543736" y="940829"/>
            <a:ext cx="2153750" cy="4979319"/>
            <a:chOff x="12543736" y="1231118"/>
            <a:chExt cx="2153750" cy="4979319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AA6E2CD-5F7A-4BBE-8289-47458BE39734}"/>
                </a:ext>
              </a:extLst>
            </p:cNvPr>
            <p:cNvSpPr txBox="1"/>
            <p:nvPr userDrawn="1"/>
          </p:nvSpPr>
          <p:spPr>
            <a:xfrm>
              <a:off x="12938438" y="4619831"/>
              <a:ext cx="175904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solidFill>
                    <a:schemeClr val="tx2"/>
                  </a:solidFill>
                  <a:latin typeface="+mn-lt"/>
                </a:rPr>
                <a:t>Pôle International &amp; Salons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3E603F7-8701-411E-9F46-6D9D50032702}"/>
                </a:ext>
              </a:extLst>
            </p:cNvPr>
            <p:cNvSpPr txBox="1"/>
            <p:nvPr userDrawn="1"/>
          </p:nvSpPr>
          <p:spPr>
            <a:xfrm>
              <a:off x="12938438" y="5470437"/>
              <a:ext cx="168685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b="1" dirty="0">
                  <a:solidFill>
                    <a:schemeClr val="tx2"/>
                  </a:solidFill>
                  <a:latin typeface="+mn-lt"/>
                </a:rPr>
                <a:t>Pôle Formation &amp; Emploi</a:t>
              </a:r>
            </a:p>
          </p:txBody>
        </p:sp>
        <p:sp>
          <p:nvSpPr>
            <p:cNvPr id="25" name="Forme libre : forme 84">
              <a:extLst>
                <a:ext uri="{FF2B5EF4-FFF2-40B4-BE49-F238E27FC236}">
                  <a16:creationId xmlns:a16="http://schemas.microsoft.com/office/drawing/2014/main" id="{D55A1B4C-A2D2-4814-9A1C-974CAB2CAD8D}"/>
                </a:ext>
              </a:extLst>
            </p:cNvPr>
            <p:cNvSpPr/>
            <p:nvPr userDrawn="1"/>
          </p:nvSpPr>
          <p:spPr>
            <a:xfrm>
              <a:off x="12543736" y="3429000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FDEB19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tx2"/>
                  </a:solidFill>
                  <a:latin typeface="+mn-lt"/>
                </a:rPr>
                <a:t>253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tx2"/>
                  </a:solidFill>
                  <a:latin typeface="+mn-lt"/>
                </a:rPr>
                <a:t>235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tx2"/>
                  </a:solidFill>
                  <a:latin typeface="+mn-lt"/>
                </a:rPr>
                <a:t>25</a:t>
              </a:r>
            </a:p>
          </p:txBody>
        </p:sp>
        <p:sp>
          <p:nvSpPr>
            <p:cNvPr id="26" name="Forme libre : forme 84">
              <a:extLst>
                <a:ext uri="{FF2B5EF4-FFF2-40B4-BE49-F238E27FC236}">
                  <a16:creationId xmlns:a16="http://schemas.microsoft.com/office/drawing/2014/main" id="{C89060C6-54EC-419F-9841-997DAC231576}"/>
                </a:ext>
              </a:extLst>
            </p:cNvPr>
            <p:cNvSpPr/>
            <p:nvPr userDrawn="1"/>
          </p:nvSpPr>
          <p:spPr>
            <a:xfrm>
              <a:off x="12938439" y="3429000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DADADA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tx2"/>
                  </a:solidFill>
                  <a:latin typeface="+mn-lt"/>
                </a:rPr>
                <a:t>218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tx2"/>
                  </a:solidFill>
                  <a:latin typeface="+mn-lt"/>
                </a:rPr>
                <a:t>218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tx2"/>
                  </a:solidFill>
                  <a:latin typeface="+mn-lt"/>
                </a:rPr>
                <a:t>218</a:t>
              </a:r>
            </a:p>
          </p:txBody>
        </p:sp>
        <p:sp>
          <p:nvSpPr>
            <p:cNvPr id="27" name="Forme libre : forme 84">
              <a:extLst>
                <a:ext uri="{FF2B5EF4-FFF2-40B4-BE49-F238E27FC236}">
                  <a16:creationId xmlns:a16="http://schemas.microsoft.com/office/drawing/2014/main" id="{0FDDA6C6-390C-40DC-B181-A484B8A572C3}"/>
                </a:ext>
              </a:extLst>
            </p:cNvPr>
            <p:cNvSpPr/>
            <p:nvPr userDrawn="1"/>
          </p:nvSpPr>
          <p:spPr>
            <a:xfrm>
              <a:off x="12543736" y="1231118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006666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102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102</a:t>
              </a:r>
            </a:p>
          </p:txBody>
        </p:sp>
        <p:sp>
          <p:nvSpPr>
            <p:cNvPr id="28" name="Forme libre : forme 84">
              <a:extLst>
                <a:ext uri="{FF2B5EF4-FFF2-40B4-BE49-F238E27FC236}">
                  <a16:creationId xmlns:a16="http://schemas.microsoft.com/office/drawing/2014/main" id="{654610E9-C133-4043-BE55-2FA272756B51}"/>
                </a:ext>
              </a:extLst>
            </p:cNvPr>
            <p:cNvSpPr/>
            <p:nvPr userDrawn="1"/>
          </p:nvSpPr>
          <p:spPr>
            <a:xfrm>
              <a:off x="12543736" y="167287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207979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32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121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121</a:t>
              </a:r>
            </a:p>
          </p:txBody>
        </p:sp>
        <p:sp>
          <p:nvSpPr>
            <p:cNvPr id="29" name="Forme libre : forme 84">
              <a:extLst>
                <a:ext uri="{FF2B5EF4-FFF2-40B4-BE49-F238E27FC236}">
                  <a16:creationId xmlns:a16="http://schemas.microsoft.com/office/drawing/2014/main" id="{60FF2204-E7D8-4CBC-AF1E-BB42ABC20B64}"/>
                </a:ext>
              </a:extLst>
            </p:cNvPr>
            <p:cNvSpPr/>
            <p:nvPr userDrawn="1"/>
          </p:nvSpPr>
          <p:spPr>
            <a:xfrm>
              <a:off x="12543736" y="210813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408C8C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64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140</a:t>
              </a:r>
            </a:p>
          </p:txBody>
        </p:sp>
        <p:sp>
          <p:nvSpPr>
            <p:cNvPr id="30" name="Forme libre : forme 84">
              <a:extLst>
                <a:ext uri="{FF2B5EF4-FFF2-40B4-BE49-F238E27FC236}">
                  <a16:creationId xmlns:a16="http://schemas.microsoft.com/office/drawing/2014/main" id="{4F140834-3C32-486B-9ED4-2BA67ADFB6D8}"/>
                </a:ext>
              </a:extLst>
            </p:cNvPr>
            <p:cNvSpPr/>
            <p:nvPr userDrawn="1"/>
          </p:nvSpPr>
          <p:spPr>
            <a:xfrm>
              <a:off x="12543736" y="2541051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609F9F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96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159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159</a:t>
              </a:r>
            </a:p>
          </p:txBody>
        </p:sp>
        <p:sp>
          <p:nvSpPr>
            <p:cNvPr id="31" name="Forme libre : forme 84">
              <a:extLst>
                <a:ext uri="{FF2B5EF4-FFF2-40B4-BE49-F238E27FC236}">
                  <a16:creationId xmlns:a16="http://schemas.microsoft.com/office/drawing/2014/main" id="{80AE65B5-B5B9-46BC-A9F1-65A71F8AD8D9}"/>
                </a:ext>
              </a:extLst>
            </p:cNvPr>
            <p:cNvSpPr/>
            <p:nvPr userDrawn="1"/>
          </p:nvSpPr>
          <p:spPr>
            <a:xfrm>
              <a:off x="12938439" y="1231118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008D39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14157</a:t>
              </a:r>
            </a:p>
          </p:txBody>
        </p:sp>
        <p:sp>
          <p:nvSpPr>
            <p:cNvPr id="32" name="Forme libre : forme 84">
              <a:extLst>
                <a:ext uri="{FF2B5EF4-FFF2-40B4-BE49-F238E27FC236}">
                  <a16:creationId xmlns:a16="http://schemas.microsoft.com/office/drawing/2014/main" id="{D3D2B9B6-AEA7-46F8-AE19-84DA5B4CF969}"/>
                </a:ext>
              </a:extLst>
            </p:cNvPr>
            <p:cNvSpPr/>
            <p:nvPr userDrawn="1"/>
          </p:nvSpPr>
          <p:spPr>
            <a:xfrm>
              <a:off x="12938439" y="167287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209B52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32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15582</a:t>
              </a:r>
            </a:p>
          </p:txBody>
        </p:sp>
        <p:sp>
          <p:nvSpPr>
            <p:cNvPr id="33" name="Forme libre : forme 84">
              <a:extLst>
                <a:ext uri="{FF2B5EF4-FFF2-40B4-BE49-F238E27FC236}">
                  <a16:creationId xmlns:a16="http://schemas.microsoft.com/office/drawing/2014/main" id="{185A8B3D-7197-45F5-9F2C-6F76EC9E08C6}"/>
                </a:ext>
              </a:extLst>
            </p:cNvPr>
            <p:cNvSpPr/>
            <p:nvPr userDrawn="1"/>
          </p:nvSpPr>
          <p:spPr>
            <a:xfrm>
              <a:off x="12938439" y="210813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40AA6B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64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170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107</a:t>
              </a:r>
            </a:p>
          </p:txBody>
        </p:sp>
        <p:sp>
          <p:nvSpPr>
            <p:cNvPr id="34" name="Forme libre : forme 84">
              <a:extLst>
                <a:ext uri="{FF2B5EF4-FFF2-40B4-BE49-F238E27FC236}">
                  <a16:creationId xmlns:a16="http://schemas.microsoft.com/office/drawing/2014/main" id="{83345B86-28B5-4938-9947-BB33CE094120}"/>
                </a:ext>
              </a:extLst>
            </p:cNvPr>
            <p:cNvSpPr/>
            <p:nvPr userDrawn="1"/>
          </p:nvSpPr>
          <p:spPr>
            <a:xfrm>
              <a:off x="12938439" y="2541051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60B883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96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184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131</a:t>
              </a:r>
            </a:p>
          </p:txBody>
        </p:sp>
        <p:sp>
          <p:nvSpPr>
            <p:cNvPr id="35" name="Forme libre : forme 84">
              <a:extLst>
                <a:ext uri="{FF2B5EF4-FFF2-40B4-BE49-F238E27FC236}">
                  <a16:creationId xmlns:a16="http://schemas.microsoft.com/office/drawing/2014/main" id="{414F753B-61B4-4ECA-A0F8-2899D9362181}"/>
                </a:ext>
              </a:extLst>
            </p:cNvPr>
            <p:cNvSpPr/>
            <p:nvPr userDrawn="1"/>
          </p:nvSpPr>
          <p:spPr>
            <a:xfrm>
              <a:off x="13333142" y="1231118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91C141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145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193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65</a:t>
              </a: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B1B1677E-E5BE-4B22-8286-5AEEF6F127FC}"/>
                </a:ext>
              </a:extLst>
            </p:cNvPr>
            <p:cNvSpPr/>
            <p:nvPr userDrawn="1"/>
          </p:nvSpPr>
          <p:spPr>
            <a:xfrm>
              <a:off x="13333142" y="167287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9FC959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159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201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89</a:t>
              </a:r>
            </a:p>
          </p:txBody>
        </p:sp>
        <p:sp>
          <p:nvSpPr>
            <p:cNvPr id="37" name="Forme libre : forme 84">
              <a:extLst>
                <a:ext uri="{FF2B5EF4-FFF2-40B4-BE49-F238E27FC236}">
                  <a16:creationId xmlns:a16="http://schemas.microsoft.com/office/drawing/2014/main" id="{BE6B2863-FE08-427E-A5F6-0A2C87CAD07D}"/>
                </a:ext>
              </a:extLst>
            </p:cNvPr>
            <p:cNvSpPr/>
            <p:nvPr userDrawn="1"/>
          </p:nvSpPr>
          <p:spPr>
            <a:xfrm>
              <a:off x="13333142" y="210813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ADD171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173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209113</a:t>
              </a:r>
            </a:p>
          </p:txBody>
        </p:sp>
        <p:sp>
          <p:nvSpPr>
            <p:cNvPr id="38" name="Forme libre : forme 84">
              <a:extLst>
                <a:ext uri="{FF2B5EF4-FFF2-40B4-BE49-F238E27FC236}">
                  <a16:creationId xmlns:a16="http://schemas.microsoft.com/office/drawing/2014/main" id="{D5BC9CD3-0B05-4605-8953-5C850772956C}"/>
                </a:ext>
              </a:extLst>
            </p:cNvPr>
            <p:cNvSpPr/>
            <p:nvPr userDrawn="1"/>
          </p:nvSpPr>
          <p:spPr>
            <a:xfrm>
              <a:off x="13333142" y="2541051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BAD888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186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216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136</a:t>
              </a:r>
            </a:p>
          </p:txBody>
        </p:sp>
        <p:sp>
          <p:nvSpPr>
            <p:cNvPr id="39" name="Forme libre : forme 84">
              <a:extLst>
                <a:ext uri="{FF2B5EF4-FFF2-40B4-BE49-F238E27FC236}">
                  <a16:creationId xmlns:a16="http://schemas.microsoft.com/office/drawing/2014/main" id="{4A1BB1AB-069F-48B2-A0F3-80B8005C58E5}"/>
                </a:ext>
              </a:extLst>
            </p:cNvPr>
            <p:cNvSpPr/>
            <p:nvPr userDrawn="1"/>
          </p:nvSpPr>
          <p:spPr>
            <a:xfrm>
              <a:off x="13727845" y="1231118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941837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148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24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55</a:t>
              </a:r>
            </a:p>
          </p:txBody>
        </p:sp>
        <p:sp>
          <p:nvSpPr>
            <p:cNvPr id="40" name="Forme libre : forme 84">
              <a:extLst>
                <a:ext uri="{FF2B5EF4-FFF2-40B4-BE49-F238E27FC236}">
                  <a16:creationId xmlns:a16="http://schemas.microsoft.com/office/drawing/2014/main" id="{EA428754-BFE8-4400-BCDE-AB83F5B303B9}"/>
                </a:ext>
              </a:extLst>
            </p:cNvPr>
            <p:cNvSpPr/>
            <p:nvPr userDrawn="1"/>
          </p:nvSpPr>
          <p:spPr>
            <a:xfrm>
              <a:off x="13727845" y="167287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B2365E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178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54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94</a:t>
              </a:r>
            </a:p>
          </p:txBody>
        </p:sp>
        <p:sp>
          <p:nvSpPr>
            <p:cNvPr id="41" name="Forme libre : forme 84">
              <a:extLst>
                <a:ext uri="{FF2B5EF4-FFF2-40B4-BE49-F238E27FC236}">
                  <a16:creationId xmlns:a16="http://schemas.microsoft.com/office/drawing/2014/main" id="{5E87F851-CD13-4B05-9EAB-37E6DE67047F}"/>
                </a:ext>
              </a:extLst>
            </p:cNvPr>
            <p:cNvSpPr/>
            <p:nvPr userDrawn="1"/>
          </p:nvSpPr>
          <p:spPr>
            <a:xfrm>
              <a:off x="13727845" y="210813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C15E7F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175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82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105</a:t>
              </a:r>
            </a:p>
          </p:txBody>
        </p:sp>
        <p:sp>
          <p:nvSpPr>
            <p:cNvPr id="42" name="Forme libre : forme 84">
              <a:extLst>
                <a:ext uri="{FF2B5EF4-FFF2-40B4-BE49-F238E27FC236}">
                  <a16:creationId xmlns:a16="http://schemas.microsoft.com/office/drawing/2014/main" id="{827A4393-0D2D-4BD8-A4E7-19A7D8483EEE}"/>
                </a:ext>
              </a:extLst>
            </p:cNvPr>
            <p:cNvSpPr/>
            <p:nvPr userDrawn="1"/>
          </p:nvSpPr>
          <p:spPr>
            <a:xfrm>
              <a:off x="13727845" y="2541051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D1869F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188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111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130</a:t>
              </a:r>
            </a:p>
          </p:txBody>
        </p:sp>
        <p:sp>
          <p:nvSpPr>
            <p:cNvPr id="43" name="Forme libre : forme 84">
              <a:extLst>
                <a:ext uri="{FF2B5EF4-FFF2-40B4-BE49-F238E27FC236}">
                  <a16:creationId xmlns:a16="http://schemas.microsoft.com/office/drawing/2014/main" id="{F19A24F7-1B0D-4D3C-96D8-F0861490598F}"/>
                </a:ext>
              </a:extLst>
            </p:cNvPr>
            <p:cNvSpPr/>
            <p:nvPr userDrawn="1"/>
          </p:nvSpPr>
          <p:spPr>
            <a:xfrm>
              <a:off x="12543736" y="409885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0091A3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145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163</a:t>
              </a:r>
            </a:p>
          </p:txBody>
        </p:sp>
        <p:sp>
          <p:nvSpPr>
            <p:cNvPr id="44" name="Forme libre : forme 84">
              <a:extLst>
                <a:ext uri="{FF2B5EF4-FFF2-40B4-BE49-F238E27FC236}">
                  <a16:creationId xmlns:a16="http://schemas.microsoft.com/office/drawing/2014/main" id="{CD5DC2E4-D068-4F4E-A8BD-0B7875FDF434}"/>
                </a:ext>
              </a:extLst>
            </p:cNvPr>
            <p:cNvSpPr/>
            <p:nvPr userDrawn="1"/>
          </p:nvSpPr>
          <p:spPr>
            <a:xfrm>
              <a:off x="12543736" y="4524153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008D39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141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57</a:t>
              </a:r>
            </a:p>
          </p:txBody>
        </p:sp>
        <p:sp>
          <p:nvSpPr>
            <p:cNvPr id="45" name="Forme libre : forme 84">
              <a:extLst>
                <a:ext uri="{FF2B5EF4-FFF2-40B4-BE49-F238E27FC236}">
                  <a16:creationId xmlns:a16="http://schemas.microsoft.com/office/drawing/2014/main" id="{EA13B3E1-4612-46E7-81B5-311DCBEBC394}"/>
                </a:ext>
              </a:extLst>
            </p:cNvPr>
            <p:cNvSpPr/>
            <p:nvPr userDrawn="1"/>
          </p:nvSpPr>
          <p:spPr>
            <a:xfrm>
              <a:off x="12543736" y="4949456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828485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130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132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133</a:t>
              </a:r>
            </a:p>
          </p:txBody>
        </p:sp>
        <p:sp>
          <p:nvSpPr>
            <p:cNvPr id="46" name="Forme libre : forme 84">
              <a:extLst>
                <a:ext uri="{FF2B5EF4-FFF2-40B4-BE49-F238E27FC236}">
                  <a16:creationId xmlns:a16="http://schemas.microsoft.com/office/drawing/2014/main" id="{F7D0B0BA-F84B-4D96-8311-1A486BFABC21}"/>
                </a:ext>
              </a:extLst>
            </p:cNvPr>
            <p:cNvSpPr/>
            <p:nvPr userDrawn="1"/>
          </p:nvSpPr>
          <p:spPr>
            <a:xfrm>
              <a:off x="12543736" y="5374759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B80A47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184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71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3C764B28-99E9-48FB-8B95-DE2C0AB7C44F}"/>
                </a:ext>
              </a:extLst>
            </p:cNvPr>
            <p:cNvSpPr txBox="1"/>
            <p:nvPr userDrawn="1"/>
          </p:nvSpPr>
          <p:spPr>
            <a:xfrm>
              <a:off x="12938438" y="4194530"/>
              <a:ext cx="115027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b="1" dirty="0">
                  <a:solidFill>
                    <a:schemeClr val="tx2"/>
                  </a:solidFill>
                  <a:latin typeface="+mn-lt"/>
                </a:rPr>
                <a:t>Pôle Économique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26559EF8-5E6C-4C79-A667-E2D112280CB0}"/>
                </a:ext>
              </a:extLst>
            </p:cNvPr>
            <p:cNvSpPr txBox="1"/>
            <p:nvPr userDrawn="1"/>
          </p:nvSpPr>
          <p:spPr>
            <a:xfrm>
              <a:off x="12938438" y="5045134"/>
              <a:ext cx="115027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b="1" dirty="0">
                  <a:solidFill>
                    <a:schemeClr val="tx2"/>
                  </a:solidFill>
                  <a:latin typeface="+mn-lt"/>
                </a:rPr>
                <a:t>Pôle Technique</a:t>
              </a:r>
            </a:p>
          </p:txBody>
        </p:sp>
        <p:sp>
          <p:nvSpPr>
            <p:cNvPr id="50" name="Forme libre : forme 84">
              <a:extLst>
                <a:ext uri="{FF2B5EF4-FFF2-40B4-BE49-F238E27FC236}">
                  <a16:creationId xmlns:a16="http://schemas.microsoft.com/office/drawing/2014/main" id="{231176B9-1361-488C-A108-671085EFB81B}"/>
                </a:ext>
              </a:extLst>
            </p:cNvPr>
            <p:cNvSpPr/>
            <p:nvPr userDrawn="1"/>
          </p:nvSpPr>
          <p:spPr>
            <a:xfrm>
              <a:off x="12543736" y="5803637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006666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102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102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F6B6DD46-9055-4DEE-8CC7-92E9DEC909E5}"/>
                </a:ext>
              </a:extLst>
            </p:cNvPr>
            <p:cNvSpPr txBox="1"/>
            <p:nvPr userDrawn="1"/>
          </p:nvSpPr>
          <p:spPr>
            <a:xfrm>
              <a:off x="12938438" y="5899315"/>
              <a:ext cx="168685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b="1" dirty="0">
                  <a:solidFill>
                    <a:schemeClr val="tx2"/>
                  </a:solidFill>
                  <a:latin typeface="+mn-lt"/>
                </a:rPr>
                <a:t>Pôle Juridique &amp; Social</a:t>
              </a:r>
            </a:p>
          </p:txBody>
        </p:sp>
      </p:grpSp>
      <p:pic>
        <p:nvPicPr>
          <p:cNvPr id="2" name="Image 1" descr="Une image contenant obscurité, étoile, nuit, léger&#10;&#10;Description générée automatiquement">
            <a:extLst>
              <a:ext uri="{FF2B5EF4-FFF2-40B4-BE49-F238E27FC236}">
                <a16:creationId xmlns:a16="http://schemas.microsoft.com/office/drawing/2014/main" id="{D39D7410-EF28-47A6-2605-5952262CB5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047" y="5652081"/>
            <a:ext cx="2289229" cy="10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71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1E34F-B62F-4681-8081-8E7BACE1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F59A05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3CD1A9-7D6D-4C84-A444-63642BC276F3}"/>
              </a:ext>
            </a:extLst>
          </p:cNvPr>
          <p:cNvSpPr/>
          <p:nvPr userDrawn="1"/>
        </p:nvSpPr>
        <p:spPr bwMode="auto">
          <a:xfrm>
            <a:off x="0" y="0"/>
            <a:ext cx="627961" cy="2467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11424-3476-4EBD-B480-A6488206E915}"/>
              </a:ext>
            </a:extLst>
          </p:cNvPr>
          <p:cNvSpPr/>
          <p:nvPr userDrawn="1"/>
        </p:nvSpPr>
        <p:spPr bwMode="auto">
          <a:xfrm>
            <a:off x="11564039" y="4390222"/>
            <a:ext cx="627961" cy="2467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41770D4C-185D-18D4-5EF8-986990C51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00" y="1457011"/>
            <a:ext cx="10663200" cy="454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DA14E4B3-1D20-54D2-4716-4C51B4017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3716" y="6372224"/>
            <a:ext cx="540000" cy="28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defRPr sz="1100" b="1">
                <a:solidFill>
                  <a:srgbClr val="F59A05"/>
                </a:solidFill>
              </a:defRPr>
            </a:lvl1pPr>
          </a:lstStyle>
          <a:p>
            <a:pPr>
              <a:defRPr/>
            </a:pPr>
            <a:fld id="{975A587B-5814-4D9B-9598-FE9CB954CB0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178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212192-0941-49D8-8542-B47AA1F51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Agenda / Ordre du jour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A70D992-367F-4BD5-82B5-75D26A5BC8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A9D899E-511F-4F34-9F8F-4BB8529251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174" y="1476374"/>
            <a:ext cx="1014096" cy="4500000"/>
          </a:xfrm>
        </p:spPr>
        <p:txBody>
          <a:bodyPr/>
          <a:lstStyle>
            <a:lvl1pPr algn="ctr">
              <a:defRPr b="1">
                <a:solidFill>
                  <a:srgbClr val="F59A05"/>
                </a:solidFill>
              </a:defRPr>
            </a:lvl1pPr>
          </a:lstStyle>
          <a:p>
            <a:pPr lvl="0"/>
            <a:r>
              <a:rPr lang="fr-FR" dirty="0"/>
              <a:t>9H00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837764D-B537-4B46-BFE0-65C5F63D26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9270" y="1476373"/>
            <a:ext cx="9647555" cy="45000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fr-FR" dirty="0"/>
              <a:t>Accueil et introduction par Fréderic Martin</a:t>
            </a:r>
          </a:p>
          <a:p>
            <a:pPr lvl="1"/>
            <a:r>
              <a:rPr lang="fr-FR" dirty="0"/>
              <a:t>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r>
              <a:rPr lang="fr-FR" dirty="0"/>
              <a:t>texte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35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fond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7D31A22-D2A9-4CCB-98A5-4B8EAE35376D}"/>
              </a:ext>
            </a:extLst>
          </p:cNvPr>
          <p:cNvSpPr/>
          <p:nvPr userDrawn="1"/>
        </p:nvSpPr>
        <p:spPr bwMode="auto">
          <a:xfrm>
            <a:off x="-199" y="0"/>
            <a:ext cx="12192000" cy="6858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449F00-4B41-4B91-BF86-E416A858E8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100" b="1" i="0" u="none" strike="noStrike" kern="1200" cap="none" spc="0" normalizeH="0" baseline="0" noProof="0" smtClean="0">
                <a:ln>
                  <a:noFill/>
                </a:ln>
                <a:solidFill>
                  <a:srgbClr val="91C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91C1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739C3191-98F7-446E-A0E8-495329DCD5DE}"/>
              </a:ext>
            </a:extLst>
          </p:cNvPr>
          <p:cNvSpPr txBox="1">
            <a:spLocks/>
          </p:cNvSpPr>
          <p:nvPr userDrawn="1"/>
        </p:nvSpPr>
        <p:spPr>
          <a:xfrm>
            <a:off x="10703716" y="6372224"/>
            <a:ext cx="540000" cy="28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lnSpc>
                <a:spcPct val="100000"/>
              </a:lnSpc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468F05B-FBB2-4E8A-A5FD-03189C56C09E}"/>
              </a:ext>
            </a:extLst>
          </p:cNvPr>
          <p:cNvSpPr txBox="1"/>
          <p:nvPr userDrawn="1"/>
        </p:nvSpPr>
        <p:spPr>
          <a:xfrm>
            <a:off x="847417" y="6402442"/>
            <a:ext cx="6930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0" dirty="0">
                <a:solidFill>
                  <a:schemeClr val="bg1"/>
                </a:solidFill>
              </a:rPr>
              <a:t>7th AGRITECHDAY – International Conference of Technologies and Solutions for Efficient and Sustainable Agriculture</a:t>
            </a: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A663B3EC-7A02-4DFB-886D-51686F15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17" y="2721168"/>
            <a:ext cx="10396299" cy="1421174"/>
          </a:xfrm>
        </p:spPr>
        <p:txBody>
          <a:bodyPr>
            <a:norm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6ECA316-8247-43DA-A9B8-00DF31D2A2ED}"/>
              </a:ext>
            </a:extLst>
          </p:cNvPr>
          <p:cNvGrpSpPr/>
          <p:nvPr userDrawn="1"/>
        </p:nvGrpSpPr>
        <p:grpSpPr>
          <a:xfrm>
            <a:off x="988897" y="6204389"/>
            <a:ext cx="10214206" cy="0"/>
            <a:chOff x="988897" y="6204389"/>
            <a:chExt cx="10214206" cy="0"/>
          </a:xfrm>
        </p:grpSpPr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48E02144-0D54-4759-AC82-AFAE96E9A4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828703" y="6204389"/>
              <a:ext cx="3744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E4EB5E5C-7A7A-47EA-BE9C-91A36A4CB3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3128" y="6204389"/>
              <a:ext cx="642503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1FCF311F-D561-4847-BD37-371A4EC966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88897" y="6204389"/>
              <a:ext cx="330956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360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:a16="http://schemas.microsoft.com/office/drawing/2014/main" id="{A663B3EC-7A02-4DFB-886D-51686F15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17" y="2721168"/>
            <a:ext cx="10396299" cy="1421174"/>
          </a:xfrm>
        </p:spPr>
        <p:txBody>
          <a:bodyPr>
            <a:normAutofit/>
          </a:bodyPr>
          <a:lstStyle>
            <a:lvl1pPr algn="ctr">
              <a:defRPr sz="4500">
                <a:solidFill>
                  <a:srgbClr val="F59A05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A4C74144-F438-8E67-B378-62E50A69F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3716" y="6372224"/>
            <a:ext cx="540000" cy="28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defRPr sz="1100" b="1">
                <a:solidFill>
                  <a:srgbClr val="F59A05"/>
                </a:solidFill>
              </a:defRPr>
            </a:lvl1pPr>
          </a:lstStyle>
          <a:p>
            <a:pPr>
              <a:defRPr/>
            </a:pPr>
            <a:fld id="{975A587B-5814-4D9B-9598-FE9CB954CB0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971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angle 18">
            <a:extLst>
              <a:ext uri="{FF2B5EF4-FFF2-40B4-BE49-F238E27FC236}">
                <a16:creationId xmlns:a16="http://schemas.microsoft.com/office/drawing/2014/main" id="{EDB060CE-3A31-E144-982F-4868EF4BC763}"/>
              </a:ext>
            </a:extLst>
          </p:cNvPr>
          <p:cNvSpPr>
            <a:spLocks noChangeAspect="1"/>
          </p:cNvSpPr>
          <p:nvPr userDrawn="1"/>
        </p:nvSpPr>
        <p:spPr>
          <a:xfrm rot="16200000" flipH="1">
            <a:off x="2310702" y="2575464"/>
            <a:ext cx="2039655" cy="1758323"/>
          </a:xfrm>
          <a:prstGeom prst="triangle">
            <a:avLst/>
          </a:prstGeom>
          <a:solidFill>
            <a:srgbClr val="0066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581DD51-8759-3A49-A7F9-33F50C00D8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040" y="2026270"/>
            <a:ext cx="1584152" cy="1476752"/>
          </a:xfrm>
          <a:prstGeom prst="rect">
            <a:avLst/>
          </a:prstGeom>
        </p:spPr>
      </p:pic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9060AB4C-50C1-834A-B746-26E1C2BAC585}"/>
              </a:ext>
            </a:extLst>
          </p:cNvPr>
          <p:cNvCxnSpPr>
            <a:cxnSpLocks/>
          </p:cNvCxnSpPr>
          <p:nvPr userDrawn="1"/>
        </p:nvCxnSpPr>
        <p:spPr>
          <a:xfrm flipV="1">
            <a:off x="6837700" y="6089969"/>
            <a:ext cx="544216" cy="324001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74C3985-54B8-174C-AA36-D670E25740AC}"/>
              </a:ext>
            </a:extLst>
          </p:cNvPr>
          <p:cNvCxnSpPr>
            <a:cxnSpLocks/>
          </p:cNvCxnSpPr>
          <p:nvPr userDrawn="1"/>
        </p:nvCxnSpPr>
        <p:spPr>
          <a:xfrm>
            <a:off x="6895092" y="464050"/>
            <a:ext cx="323360" cy="202700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orme libre 60">
            <a:extLst>
              <a:ext uri="{FF2B5EF4-FFF2-40B4-BE49-F238E27FC236}">
                <a16:creationId xmlns:a16="http://schemas.microsoft.com/office/drawing/2014/main" id="{98DEA355-E1B0-404E-B48B-B21AFD566FDB}"/>
              </a:ext>
            </a:extLst>
          </p:cNvPr>
          <p:cNvSpPr/>
          <p:nvPr userDrawn="1"/>
        </p:nvSpPr>
        <p:spPr>
          <a:xfrm rot="8941926" flipH="1">
            <a:off x="8032553" y="-861186"/>
            <a:ext cx="4000541" cy="2035517"/>
          </a:xfrm>
          <a:custGeom>
            <a:avLst/>
            <a:gdLst>
              <a:gd name="connsiteX0" fmla="*/ 608569 w 4000541"/>
              <a:gd name="connsiteY0" fmla="*/ 2035517 h 2035517"/>
              <a:gd name="connsiteX1" fmla="*/ 4000541 w 4000541"/>
              <a:gd name="connsiteY1" fmla="*/ 0 h 2035517"/>
              <a:gd name="connsiteX2" fmla="*/ 1549673 w 4000541"/>
              <a:gd name="connsiteY2" fmla="*/ 0 h 2035517"/>
              <a:gd name="connsiteX3" fmla="*/ 1548959 w 4000541"/>
              <a:gd name="connsiteY3" fmla="*/ 1290 h 2035517"/>
              <a:gd name="connsiteX4" fmla="*/ 1126453 w 4000541"/>
              <a:gd name="connsiteY4" fmla="*/ 1290 h 2035517"/>
              <a:gd name="connsiteX5" fmla="*/ 0 w 4000541"/>
              <a:gd name="connsiteY5" fmla="*/ 2035517 h 20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0541" h="2035517">
                <a:moveTo>
                  <a:pt x="608569" y="2035517"/>
                </a:moveTo>
                <a:lnTo>
                  <a:pt x="4000541" y="0"/>
                </a:lnTo>
                <a:lnTo>
                  <a:pt x="1549673" y="0"/>
                </a:lnTo>
                <a:lnTo>
                  <a:pt x="1548959" y="1290"/>
                </a:lnTo>
                <a:lnTo>
                  <a:pt x="1126453" y="1290"/>
                </a:lnTo>
                <a:lnTo>
                  <a:pt x="0" y="2035517"/>
                </a:lnTo>
                <a:close/>
              </a:path>
            </a:pathLst>
          </a:custGeom>
          <a:solidFill>
            <a:srgbClr val="0066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9" name="Forme libre 58">
            <a:extLst>
              <a:ext uri="{FF2B5EF4-FFF2-40B4-BE49-F238E27FC236}">
                <a16:creationId xmlns:a16="http://schemas.microsoft.com/office/drawing/2014/main" id="{C5A4EE1D-E48F-6D4B-A01F-7E9F20CCD83B}"/>
              </a:ext>
            </a:extLst>
          </p:cNvPr>
          <p:cNvSpPr/>
          <p:nvPr userDrawn="1"/>
        </p:nvSpPr>
        <p:spPr>
          <a:xfrm rot="19740000" flipH="1">
            <a:off x="-651642" y="4132989"/>
            <a:ext cx="4624424" cy="2034227"/>
          </a:xfrm>
          <a:custGeom>
            <a:avLst/>
            <a:gdLst>
              <a:gd name="connsiteX0" fmla="*/ 1126453 w 4624424"/>
              <a:gd name="connsiteY0" fmla="*/ 0 h 2034227"/>
              <a:gd name="connsiteX1" fmla="*/ 0 w 4624424"/>
              <a:gd name="connsiteY1" fmla="*/ 2034227 h 2034227"/>
              <a:gd name="connsiteX2" fmla="*/ 3970169 w 4624424"/>
              <a:gd name="connsiteY2" fmla="*/ 2034227 h 2034227"/>
              <a:gd name="connsiteX3" fmla="*/ 4624424 w 4624424"/>
              <a:gd name="connsiteY3" fmla="*/ 1641111 h 2034227"/>
              <a:gd name="connsiteX4" fmla="*/ 3638345 w 4624424"/>
              <a:gd name="connsiteY4" fmla="*/ 0 h 203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4424" h="2034227">
                <a:moveTo>
                  <a:pt x="1126453" y="0"/>
                </a:moveTo>
                <a:lnTo>
                  <a:pt x="0" y="2034227"/>
                </a:lnTo>
                <a:lnTo>
                  <a:pt x="3970169" y="2034227"/>
                </a:lnTo>
                <a:lnTo>
                  <a:pt x="4624424" y="1641111"/>
                </a:lnTo>
                <a:lnTo>
                  <a:pt x="3638345" y="0"/>
                </a:lnTo>
                <a:close/>
              </a:path>
            </a:pathLst>
          </a:custGeom>
          <a:solidFill>
            <a:srgbClr val="0066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5D6F0A78-2FD0-0E4C-B24C-342192A19DBC}"/>
              </a:ext>
            </a:extLst>
          </p:cNvPr>
          <p:cNvCxnSpPr>
            <a:cxnSpLocks/>
          </p:cNvCxnSpPr>
          <p:nvPr userDrawn="1"/>
        </p:nvCxnSpPr>
        <p:spPr>
          <a:xfrm>
            <a:off x="7816083" y="4628133"/>
            <a:ext cx="0" cy="381013"/>
          </a:xfrm>
          <a:prstGeom prst="line">
            <a:avLst/>
          </a:prstGeom>
          <a:ln w="31750">
            <a:solidFill>
              <a:srgbClr val="F59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">
            <a:hlinkClick r:id="rId3"/>
            <a:extLst>
              <a:ext uri="{FF2B5EF4-FFF2-40B4-BE49-F238E27FC236}">
                <a16:creationId xmlns:a16="http://schemas.microsoft.com/office/drawing/2014/main" id="{7C6717CC-EF93-4E25-8540-B84C7E3CF432}"/>
              </a:ext>
            </a:extLst>
          </p:cNvPr>
          <p:cNvSpPr>
            <a:spLocks/>
          </p:cNvSpPr>
          <p:nvPr userDrawn="1"/>
        </p:nvSpPr>
        <p:spPr bwMode="auto">
          <a:xfrm>
            <a:off x="5983168" y="4658439"/>
            <a:ext cx="397913" cy="320400"/>
          </a:xfrm>
          <a:custGeom>
            <a:avLst/>
            <a:gdLst>
              <a:gd name="T0" fmla="*/ 77 w 77"/>
              <a:gd name="T1" fmla="*/ 7 h 62"/>
              <a:gd name="T2" fmla="*/ 68 w 77"/>
              <a:gd name="T3" fmla="*/ 9 h 62"/>
              <a:gd name="T4" fmla="*/ 75 w 77"/>
              <a:gd name="T5" fmla="*/ 1 h 62"/>
              <a:gd name="T6" fmla="*/ 65 w 77"/>
              <a:gd name="T7" fmla="*/ 5 h 62"/>
              <a:gd name="T8" fmla="*/ 53 w 77"/>
              <a:gd name="T9" fmla="*/ 0 h 62"/>
              <a:gd name="T10" fmla="*/ 38 w 77"/>
              <a:gd name="T11" fmla="*/ 15 h 62"/>
              <a:gd name="T12" fmla="*/ 38 w 77"/>
              <a:gd name="T13" fmla="*/ 19 h 62"/>
              <a:gd name="T14" fmla="*/ 6 w 77"/>
              <a:gd name="T15" fmla="*/ 3 h 62"/>
              <a:gd name="T16" fmla="*/ 4 w 77"/>
              <a:gd name="T17" fmla="*/ 10 h 62"/>
              <a:gd name="T18" fmla="*/ 11 w 77"/>
              <a:gd name="T19" fmla="*/ 23 h 62"/>
              <a:gd name="T20" fmla="*/ 3 w 77"/>
              <a:gd name="T21" fmla="*/ 21 h 62"/>
              <a:gd name="T22" fmla="*/ 3 w 77"/>
              <a:gd name="T23" fmla="*/ 22 h 62"/>
              <a:gd name="T24" fmla="*/ 16 w 77"/>
              <a:gd name="T25" fmla="*/ 37 h 62"/>
              <a:gd name="T26" fmla="*/ 12 w 77"/>
              <a:gd name="T27" fmla="*/ 38 h 62"/>
              <a:gd name="T28" fmla="*/ 9 w 77"/>
              <a:gd name="T29" fmla="*/ 37 h 62"/>
              <a:gd name="T30" fmla="*/ 24 w 77"/>
              <a:gd name="T31" fmla="*/ 48 h 62"/>
              <a:gd name="T32" fmla="*/ 4 w 77"/>
              <a:gd name="T33" fmla="*/ 55 h 62"/>
              <a:gd name="T34" fmla="*/ 0 w 77"/>
              <a:gd name="T35" fmla="*/ 55 h 62"/>
              <a:gd name="T36" fmla="*/ 24 w 77"/>
              <a:gd name="T37" fmla="*/ 62 h 62"/>
              <a:gd name="T38" fmla="*/ 69 w 77"/>
              <a:gd name="T39" fmla="*/ 17 h 62"/>
              <a:gd name="T40" fmla="*/ 69 w 77"/>
              <a:gd name="T41" fmla="*/ 15 h 62"/>
              <a:gd name="T42" fmla="*/ 77 w 77"/>
              <a:gd name="T43" fmla="*/ 7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" h="62">
                <a:moveTo>
                  <a:pt x="77" y="7"/>
                </a:moveTo>
                <a:cubicBezTo>
                  <a:pt x="74" y="8"/>
                  <a:pt x="71" y="9"/>
                  <a:pt x="68" y="9"/>
                </a:cubicBezTo>
                <a:cubicBezTo>
                  <a:pt x="71" y="8"/>
                  <a:pt x="73" y="4"/>
                  <a:pt x="75" y="1"/>
                </a:cubicBezTo>
                <a:cubicBezTo>
                  <a:pt x="71" y="3"/>
                  <a:pt x="68" y="4"/>
                  <a:pt x="65" y="5"/>
                </a:cubicBezTo>
                <a:cubicBezTo>
                  <a:pt x="62" y="2"/>
                  <a:pt x="58" y="0"/>
                  <a:pt x="53" y="0"/>
                </a:cubicBezTo>
                <a:cubicBezTo>
                  <a:pt x="45" y="0"/>
                  <a:pt x="38" y="7"/>
                  <a:pt x="38" y="15"/>
                </a:cubicBezTo>
                <a:cubicBezTo>
                  <a:pt x="38" y="17"/>
                  <a:pt x="38" y="18"/>
                  <a:pt x="38" y="19"/>
                </a:cubicBezTo>
                <a:cubicBezTo>
                  <a:pt x="25" y="18"/>
                  <a:pt x="13" y="12"/>
                  <a:pt x="6" y="3"/>
                </a:cubicBezTo>
                <a:cubicBezTo>
                  <a:pt x="4" y="5"/>
                  <a:pt x="4" y="8"/>
                  <a:pt x="4" y="10"/>
                </a:cubicBezTo>
                <a:cubicBezTo>
                  <a:pt x="4" y="16"/>
                  <a:pt x="6" y="21"/>
                  <a:pt x="11" y="23"/>
                </a:cubicBezTo>
                <a:cubicBezTo>
                  <a:pt x="8" y="23"/>
                  <a:pt x="6" y="23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9"/>
                  <a:pt x="9" y="36"/>
                  <a:pt x="16" y="37"/>
                </a:cubicBezTo>
                <a:cubicBezTo>
                  <a:pt x="15" y="37"/>
                  <a:pt x="13" y="38"/>
                  <a:pt x="12" y="38"/>
                </a:cubicBezTo>
                <a:cubicBezTo>
                  <a:pt x="11" y="38"/>
                  <a:pt x="10" y="37"/>
                  <a:pt x="9" y="37"/>
                </a:cubicBezTo>
                <a:cubicBezTo>
                  <a:pt x="11" y="43"/>
                  <a:pt x="17" y="48"/>
                  <a:pt x="24" y="48"/>
                </a:cubicBezTo>
                <a:cubicBezTo>
                  <a:pt x="18" y="52"/>
                  <a:pt x="11" y="55"/>
                  <a:pt x="4" y="55"/>
                </a:cubicBezTo>
                <a:cubicBezTo>
                  <a:pt x="3" y="55"/>
                  <a:pt x="2" y="55"/>
                  <a:pt x="0" y="55"/>
                </a:cubicBezTo>
                <a:cubicBezTo>
                  <a:pt x="7" y="59"/>
                  <a:pt x="16" y="62"/>
                  <a:pt x="24" y="62"/>
                </a:cubicBezTo>
                <a:cubicBezTo>
                  <a:pt x="53" y="62"/>
                  <a:pt x="69" y="38"/>
                  <a:pt x="69" y="17"/>
                </a:cubicBezTo>
                <a:cubicBezTo>
                  <a:pt x="69" y="16"/>
                  <a:pt x="69" y="16"/>
                  <a:pt x="69" y="15"/>
                </a:cubicBezTo>
                <a:cubicBezTo>
                  <a:pt x="72" y="13"/>
                  <a:pt x="75" y="10"/>
                  <a:pt x="77" y="7"/>
                </a:cubicBezTo>
              </a:path>
            </a:pathLst>
          </a:custGeom>
          <a:solidFill>
            <a:srgbClr val="F59A05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" name="Image 61">
            <a:hlinkClick r:id="rId4"/>
            <a:extLst>
              <a:ext uri="{FF2B5EF4-FFF2-40B4-BE49-F238E27FC236}">
                <a16:creationId xmlns:a16="http://schemas.microsoft.com/office/drawing/2014/main" id="{8EA7E665-27B8-47F3-9ABC-ACBD6A9D127D}"/>
              </a:ext>
            </a:extLst>
          </p:cNvPr>
          <p:cNvSpPr/>
          <p:nvPr/>
        </p:nvSpPr>
        <p:spPr>
          <a:xfrm>
            <a:off x="5473512" y="4631170"/>
            <a:ext cx="323549" cy="323549"/>
          </a:xfrm>
          <a:custGeom>
            <a:avLst/>
            <a:gdLst>
              <a:gd name="connsiteX0" fmla="*/ 239760 w 272160"/>
              <a:gd name="connsiteY0" fmla="*/ 0 h 272160"/>
              <a:gd name="connsiteX1" fmla="*/ 32400 w 272160"/>
              <a:gd name="connsiteY1" fmla="*/ 0 h 272160"/>
              <a:gd name="connsiteX2" fmla="*/ 0 w 272160"/>
              <a:gd name="connsiteY2" fmla="*/ 32400 h 272160"/>
              <a:gd name="connsiteX3" fmla="*/ 0 w 272160"/>
              <a:gd name="connsiteY3" fmla="*/ 239760 h 272160"/>
              <a:gd name="connsiteX4" fmla="*/ 32400 w 272160"/>
              <a:gd name="connsiteY4" fmla="*/ 272160 h 272160"/>
              <a:gd name="connsiteX5" fmla="*/ 239760 w 272160"/>
              <a:gd name="connsiteY5" fmla="*/ 272160 h 272160"/>
              <a:gd name="connsiteX6" fmla="*/ 272160 w 272160"/>
              <a:gd name="connsiteY6" fmla="*/ 239760 h 272160"/>
              <a:gd name="connsiteX7" fmla="*/ 272160 w 272160"/>
              <a:gd name="connsiteY7" fmla="*/ 32400 h 272160"/>
              <a:gd name="connsiteX8" fmla="*/ 239760 w 272160"/>
              <a:gd name="connsiteY8" fmla="*/ 0 h 272160"/>
              <a:gd name="connsiteX9" fmla="*/ 84240 w 272160"/>
              <a:gd name="connsiteY9" fmla="*/ 103680 h 272160"/>
              <a:gd name="connsiteX10" fmla="*/ 84240 w 272160"/>
              <a:gd name="connsiteY10" fmla="*/ 226800 h 272160"/>
              <a:gd name="connsiteX11" fmla="*/ 45360 w 272160"/>
              <a:gd name="connsiteY11" fmla="*/ 226800 h 272160"/>
              <a:gd name="connsiteX12" fmla="*/ 45360 w 272160"/>
              <a:gd name="connsiteY12" fmla="*/ 103680 h 272160"/>
              <a:gd name="connsiteX13" fmla="*/ 84240 w 272160"/>
              <a:gd name="connsiteY13" fmla="*/ 103680 h 272160"/>
              <a:gd name="connsiteX14" fmla="*/ 45360 w 272160"/>
              <a:gd name="connsiteY14" fmla="*/ 67846 h 272160"/>
              <a:gd name="connsiteX15" fmla="*/ 64800 w 272160"/>
              <a:gd name="connsiteY15" fmla="*/ 51840 h 272160"/>
              <a:gd name="connsiteX16" fmla="*/ 84240 w 272160"/>
              <a:gd name="connsiteY16" fmla="*/ 67846 h 272160"/>
              <a:gd name="connsiteX17" fmla="*/ 64800 w 272160"/>
              <a:gd name="connsiteY17" fmla="*/ 84240 h 272160"/>
              <a:gd name="connsiteX18" fmla="*/ 45360 w 272160"/>
              <a:gd name="connsiteY18" fmla="*/ 67846 h 272160"/>
              <a:gd name="connsiteX19" fmla="*/ 226800 w 272160"/>
              <a:gd name="connsiteY19" fmla="*/ 226800 h 272160"/>
              <a:gd name="connsiteX20" fmla="*/ 187920 w 272160"/>
              <a:gd name="connsiteY20" fmla="*/ 226800 h 272160"/>
              <a:gd name="connsiteX21" fmla="*/ 187920 w 272160"/>
              <a:gd name="connsiteY21" fmla="*/ 162000 h 272160"/>
              <a:gd name="connsiteX22" fmla="*/ 165240 w 272160"/>
              <a:gd name="connsiteY22" fmla="*/ 135821 h 272160"/>
              <a:gd name="connsiteX23" fmla="*/ 164722 w 272160"/>
              <a:gd name="connsiteY23" fmla="*/ 135821 h 272160"/>
              <a:gd name="connsiteX24" fmla="*/ 142560 w 272160"/>
              <a:gd name="connsiteY24" fmla="*/ 162000 h 272160"/>
              <a:gd name="connsiteX25" fmla="*/ 142560 w 272160"/>
              <a:gd name="connsiteY25" fmla="*/ 226800 h 272160"/>
              <a:gd name="connsiteX26" fmla="*/ 103680 w 272160"/>
              <a:gd name="connsiteY26" fmla="*/ 226800 h 272160"/>
              <a:gd name="connsiteX27" fmla="*/ 103680 w 272160"/>
              <a:gd name="connsiteY27" fmla="*/ 103680 h 272160"/>
              <a:gd name="connsiteX28" fmla="*/ 142560 w 272160"/>
              <a:gd name="connsiteY28" fmla="*/ 103680 h 272160"/>
              <a:gd name="connsiteX29" fmla="*/ 142560 w 272160"/>
              <a:gd name="connsiteY29" fmla="*/ 120269 h 272160"/>
              <a:gd name="connsiteX30" fmla="*/ 180209 w 272160"/>
              <a:gd name="connsiteY30" fmla="*/ 103680 h 272160"/>
              <a:gd name="connsiteX31" fmla="*/ 226800 w 272160"/>
              <a:gd name="connsiteY31" fmla="*/ 157205 h 272160"/>
              <a:gd name="connsiteX32" fmla="*/ 226800 w 272160"/>
              <a:gd name="connsiteY32" fmla="*/ 226800 h 2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2160" h="272160">
                <a:moveTo>
                  <a:pt x="239760" y="0"/>
                </a:moveTo>
                <a:lnTo>
                  <a:pt x="32400" y="0"/>
                </a:lnTo>
                <a:cubicBezTo>
                  <a:pt x="14515" y="0"/>
                  <a:pt x="0" y="14515"/>
                  <a:pt x="0" y="32400"/>
                </a:cubicBezTo>
                <a:lnTo>
                  <a:pt x="0" y="239760"/>
                </a:lnTo>
                <a:cubicBezTo>
                  <a:pt x="0" y="257645"/>
                  <a:pt x="14515" y="272160"/>
                  <a:pt x="32400" y="272160"/>
                </a:cubicBezTo>
                <a:lnTo>
                  <a:pt x="239760" y="272160"/>
                </a:lnTo>
                <a:cubicBezTo>
                  <a:pt x="257645" y="272160"/>
                  <a:pt x="272160" y="257645"/>
                  <a:pt x="272160" y="239760"/>
                </a:cubicBezTo>
                <a:lnTo>
                  <a:pt x="272160" y="32400"/>
                </a:lnTo>
                <a:cubicBezTo>
                  <a:pt x="272160" y="14515"/>
                  <a:pt x="257645" y="0"/>
                  <a:pt x="239760" y="0"/>
                </a:cubicBezTo>
                <a:close/>
                <a:moveTo>
                  <a:pt x="84240" y="103680"/>
                </a:moveTo>
                <a:lnTo>
                  <a:pt x="84240" y="226800"/>
                </a:lnTo>
                <a:lnTo>
                  <a:pt x="45360" y="226800"/>
                </a:lnTo>
                <a:lnTo>
                  <a:pt x="45360" y="103680"/>
                </a:lnTo>
                <a:lnTo>
                  <a:pt x="84240" y="103680"/>
                </a:lnTo>
                <a:close/>
                <a:moveTo>
                  <a:pt x="45360" y="67846"/>
                </a:moveTo>
                <a:cubicBezTo>
                  <a:pt x="45360" y="58774"/>
                  <a:pt x="53136" y="51840"/>
                  <a:pt x="64800" y="51840"/>
                </a:cubicBezTo>
                <a:cubicBezTo>
                  <a:pt x="76464" y="51840"/>
                  <a:pt x="83786" y="58774"/>
                  <a:pt x="84240" y="67846"/>
                </a:cubicBezTo>
                <a:cubicBezTo>
                  <a:pt x="84240" y="76918"/>
                  <a:pt x="76982" y="84240"/>
                  <a:pt x="64800" y="84240"/>
                </a:cubicBezTo>
                <a:cubicBezTo>
                  <a:pt x="53136" y="84240"/>
                  <a:pt x="45360" y="76918"/>
                  <a:pt x="45360" y="67846"/>
                </a:cubicBezTo>
                <a:close/>
                <a:moveTo>
                  <a:pt x="226800" y="226800"/>
                </a:moveTo>
                <a:lnTo>
                  <a:pt x="187920" y="226800"/>
                </a:lnTo>
                <a:cubicBezTo>
                  <a:pt x="187920" y="226800"/>
                  <a:pt x="187920" y="166795"/>
                  <a:pt x="187920" y="162000"/>
                </a:cubicBezTo>
                <a:cubicBezTo>
                  <a:pt x="187920" y="149040"/>
                  <a:pt x="181440" y="136080"/>
                  <a:pt x="165240" y="135821"/>
                </a:cubicBezTo>
                <a:lnTo>
                  <a:pt x="164722" y="135821"/>
                </a:lnTo>
                <a:cubicBezTo>
                  <a:pt x="149040" y="135821"/>
                  <a:pt x="142560" y="149170"/>
                  <a:pt x="142560" y="162000"/>
                </a:cubicBezTo>
                <a:cubicBezTo>
                  <a:pt x="142560" y="167897"/>
                  <a:pt x="142560" y="226800"/>
                  <a:pt x="142560" y="226800"/>
                </a:cubicBezTo>
                <a:lnTo>
                  <a:pt x="103680" y="226800"/>
                </a:lnTo>
                <a:lnTo>
                  <a:pt x="103680" y="103680"/>
                </a:lnTo>
                <a:lnTo>
                  <a:pt x="142560" y="103680"/>
                </a:lnTo>
                <a:lnTo>
                  <a:pt x="142560" y="120269"/>
                </a:lnTo>
                <a:cubicBezTo>
                  <a:pt x="142560" y="120269"/>
                  <a:pt x="155066" y="103680"/>
                  <a:pt x="180209" y="103680"/>
                </a:cubicBezTo>
                <a:cubicBezTo>
                  <a:pt x="205934" y="103680"/>
                  <a:pt x="226800" y="121370"/>
                  <a:pt x="226800" y="157205"/>
                </a:cubicBezTo>
                <a:lnTo>
                  <a:pt x="226800" y="226800"/>
                </a:lnTo>
                <a:close/>
              </a:path>
            </a:pathLst>
          </a:custGeom>
          <a:solidFill>
            <a:srgbClr val="F59A05"/>
          </a:solidFill>
          <a:ln w="647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5" name="Image 63">
            <a:hlinkClick r:id="rId5"/>
            <a:extLst>
              <a:ext uri="{FF2B5EF4-FFF2-40B4-BE49-F238E27FC236}">
                <a16:creationId xmlns:a16="http://schemas.microsoft.com/office/drawing/2014/main" id="{261996EC-BC6E-4891-8782-E1AC20FCC228}"/>
              </a:ext>
            </a:extLst>
          </p:cNvPr>
          <p:cNvSpPr/>
          <p:nvPr/>
        </p:nvSpPr>
        <p:spPr>
          <a:xfrm>
            <a:off x="6567188" y="4640664"/>
            <a:ext cx="328828" cy="328828"/>
          </a:xfrm>
          <a:custGeom>
            <a:avLst/>
            <a:gdLst>
              <a:gd name="connsiteX0" fmla="*/ 266400 w 302400"/>
              <a:gd name="connsiteY0" fmla="*/ 0 h 302400"/>
              <a:gd name="connsiteX1" fmla="*/ 36000 w 302400"/>
              <a:gd name="connsiteY1" fmla="*/ 0 h 302400"/>
              <a:gd name="connsiteX2" fmla="*/ 0 w 302400"/>
              <a:gd name="connsiteY2" fmla="*/ 36000 h 302400"/>
              <a:gd name="connsiteX3" fmla="*/ 0 w 302400"/>
              <a:gd name="connsiteY3" fmla="*/ 266400 h 302400"/>
              <a:gd name="connsiteX4" fmla="*/ 36000 w 302400"/>
              <a:gd name="connsiteY4" fmla="*/ 302400 h 302400"/>
              <a:gd name="connsiteX5" fmla="*/ 266400 w 302400"/>
              <a:gd name="connsiteY5" fmla="*/ 302400 h 302400"/>
              <a:gd name="connsiteX6" fmla="*/ 302400 w 302400"/>
              <a:gd name="connsiteY6" fmla="*/ 266400 h 302400"/>
              <a:gd name="connsiteX7" fmla="*/ 302400 w 302400"/>
              <a:gd name="connsiteY7" fmla="*/ 36000 h 302400"/>
              <a:gd name="connsiteX8" fmla="*/ 266400 w 302400"/>
              <a:gd name="connsiteY8" fmla="*/ 0 h 302400"/>
              <a:gd name="connsiteX9" fmla="*/ 237600 w 302400"/>
              <a:gd name="connsiteY9" fmla="*/ 108000 h 302400"/>
              <a:gd name="connsiteX10" fmla="*/ 223200 w 302400"/>
              <a:gd name="connsiteY10" fmla="*/ 108000 h 302400"/>
              <a:gd name="connsiteX11" fmla="*/ 201600 w 302400"/>
              <a:gd name="connsiteY11" fmla="*/ 122400 h 302400"/>
              <a:gd name="connsiteX12" fmla="*/ 201600 w 302400"/>
              <a:gd name="connsiteY12" fmla="*/ 144000 h 302400"/>
              <a:gd name="connsiteX13" fmla="*/ 237600 w 302400"/>
              <a:gd name="connsiteY13" fmla="*/ 144000 h 302400"/>
              <a:gd name="connsiteX14" fmla="*/ 230400 w 302400"/>
              <a:gd name="connsiteY14" fmla="*/ 180000 h 302400"/>
              <a:gd name="connsiteX15" fmla="*/ 201600 w 302400"/>
              <a:gd name="connsiteY15" fmla="*/ 180000 h 302400"/>
              <a:gd name="connsiteX16" fmla="*/ 201600 w 302400"/>
              <a:gd name="connsiteY16" fmla="*/ 288000 h 302400"/>
              <a:gd name="connsiteX17" fmla="*/ 165600 w 302400"/>
              <a:gd name="connsiteY17" fmla="*/ 288000 h 302400"/>
              <a:gd name="connsiteX18" fmla="*/ 165600 w 302400"/>
              <a:gd name="connsiteY18" fmla="*/ 180000 h 302400"/>
              <a:gd name="connsiteX19" fmla="*/ 136800 w 302400"/>
              <a:gd name="connsiteY19" fmla="*/ 180000 h 302400"/>
              <a:gd name="connsiteX20" fmla="*/ 136800 w 302400"/>
              <a:gd name="connsiteY20" fmla="*/ 144000 h 302400"/>
              <a:gd name="connsiteX21" fmla="*/ 165600 w 302400"/>
              <a:gd name="connsiteY21" fmla="*/ 144000 h 302400"/>
              <a:gd name="connsiteX22" fmla="*/ 165600 w 302400"/>
              <a:gd name="connsiteY22" fmla="*/ 122400 h 302400"/>
              <a:gd name="connsiteX23" fmla="*/ 208800 w 302400"/>
              <a:gd name="connsiteY23" fmla="*/ 72000 h 302400"/>
              <a:gd name="connsiteX24" fmla="*/ 237600 w 302400"/>
              <a:gd name="connsiteY24" fmla="*/ 79200 h 302400"/>
              <a:gd name="connsiteX25" fmla="*/ 237600 w 302400"/>
              <a:gd name="connsiteY25" fmla="*/ 108000 h 30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2400" h="302400">
                <a:moveTo>
                  <a:pt x="266400" y="0"/>
                </a:moveTo>
                <a:lnTo>
                  <a:pt x="36000" y="0"/>
                </a:lnTo>
                <a:cubicBezTo>
                  <a:pt x="16128" y="0"/>
                  <a:pt x="0" y="16128"/>
                  <a:pt x="0" y="36000"/>
                </a:cubicBezTo>
                <a:lnTo>
                  <a:pt x="0" y="266400"/>
                </a:lnTo>
                <a:cubicBezTo>
                  <a:pt x="0" y="286272"/>
                  <a:pt x="16128" y="302400"/>
                  <a:pt x="36000" y="302400"/>
                </a:cubicBezTo>
                <a:lnTo>
                  <a:pt x="266400" y="302400"/>
                </a:lnTo>
                <a:cubicBezTo>
                  <a:pt x="286272" y="302400"/>
                  <a:pt x="302400" y="286272"/>
                  <a:pt x="302400" y="266400"/>
                </a:cubicBezTo>
                <a:lnTo>
                  <a:pt x="302400" y="36000"/>
                </a:lnTo>
                <a:cubicBezTo>
                  <a:pt x="302400" y="16128"/>
                  <a:pt x="286272" y="0"/>
                  <a:pt x="266400" y="0"/>
                </a:cubicBezTo>
                <a:close/>
                <a:moveTo>
                  <a:pt x="237600" y="108000"/>
                </a:moveTo>
                <a:lnTo>
                  <a:pt x="223200" y="108000"/>
                </a:lnTo>
                <a:cubicBezTo>
                  <a:pt x="207792" y="108000"/>
                  <a:pt x="201600" y="111600"/>
                  <a:pt x="201600" y="122400"/>
                </a:cubicBezTo>
                <a:lnTo>
                  <a:pt x="201600" y="144000"/>
                </a:lnTo>
                <a:lnTo>
                  <a:pt x="237600" y="144000"/>
                </a:lnTo>
                <a:lnTo>
                  <a:pt x="230400" y="180000"/>
                </a:lnTo>
                <a:lnTo>
                  <a:pt x="201600" y="180000"/>
                </a:lnTo>
                <a:lnTo>
                  <a:pt x="201600" y="288000"/>
                </a:lnTo>
                <a:lnTo>
                  <a:pt x="165600" y="288000"/>
                </a:lnTo>
                <a:lnTo>
                  <a:pt x="165600" y="180000"/>
                </a:lnTo>
                <a:lnTo>
                  <a:pt x="136800" y="180000"/>
                </a:lnTo>
                <a:lnTo>
                  <a:pt x="136800" y="144000"/>
                </a:lnTo>
                <a:lnTo>
                  <a:pt x="165600" y="144000"/>
                </a:lnTo>
                <a:lnTo>
                  <a:pt x="165600" y="122400"/>
                </a:lnTo>
                <a:cubicBezTo>
                  <a:pt x="165600" y="93600"/>
                  <a:pt x="180000" y="72000"/>
                  <a:pt x="208800" y="72000"/>
                </a:cubicBezTo>
                <a:cubicBezTo>
                  <a:pt x="229680" y="72000"/>
                  <a:pt x="237600" y="79200"/>
                  <a:pt x="237600" y="79200"/>
                </a:cubicBezTo>
                <a:lnTo>
                  <a:pt x="237600" y="108000"/>
                </a:lnTo>
                <a:close/>
              </a:path>
            </a:pathLst>
          </a:custGeom>
          <a:solidFill>
            <a:srgbClr val="F59A05"/>
          </a:solidFill>
          <a:ln w="704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A9C6AB60-D3F6-4934-90CF-B27E63DD197D}"/>
              </a:ext>
            </a:extLst>
          </p:cNvPr>
          <p:cNvGrpSpPr/>
          <p:nvPr userDrawn="1"/>
        </p:nvGrpSpPr>
        <p:grpSpPr>
          <a:xfrm>
            <a:off x="12543736" y="940829"/>
            <a:ext cx="2153750" cy="4979319"/>
            <a:chOff x="12543736" y="1231118"/>
            <a:chExt cx="2153750" cy="4979319"/>
          </a:xfrm>
        </p:grpSpPr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CA218C05-4FE4-44B1-B92F-3F8E06CA378D}"/>
                </a:ext>
              </a:extLst>
            </p:cNvPr>
            <p:cNvSpPr txBox="1"/>
            <p:nvPr userDrawn="1"/>
          </p:nvSpPr>
          <p:spPr>
            <a:xfrm>
              <a:off x="12938438" y="4619831"/>
              <a:ext cx="175904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solidFill>
                    <a:schemeClr val="tx2"/>
                  </a:solidFill>
                  <a:latin typeface="+mn-lt"/>
                </a:rPr>
                <a:t>Pôle International &amp; Salons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93FA34B0-B39C-4380-A043-5FA2A0123579}"/>
                </a:ext>
              </a:extLst>
            </p:cNvPr>
            <p:cNvSpPr txBox="1"/>
            <p:nvPr userDrawn="1"/>
          </p:nvSpPr>
          <p:spPr>
            <a:xfrm>
              <a:off x="12938438" y="5470437"/>
              <a:ext cx="168685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b="1" dirty="0">
                  <a:solidFill>
                    <a:schemeClr val="tx2"/>
                  </a:solidFill>
                  <a:latin typeface="+mn-lt"/>
                </a:rPr>
                <a:t>Pôle Formation &amp; Emploi</a:t>
              </a:r>
            </a:p>
          </p:txBody>
        </p:sp>
        <p:sp>
          <p:nvSpPr>
            <p:cNvPr id="99" name="Forme libre : forme 84">
              <a:extLst>
                <a:ext uri="{FF2B5EF4-FFF2-40B4-BE49-F238E27FC236}">
                  <a16:creationId xmlns:a16="http://schemas.microsoft.com/office/drawing/2014/main" id="{73819FB8-E40F-4797-B6C8-E1A822613499}"/>
                </a:ext>
              </a:extLst>
            </p:cNvPr>
            <p:cNvSpPr/>
            <p:nvPr userDrawn="1"/>
          </p:nvSpPr>
          <p:spPr>
            <a:xfrm>
              <a:off x="12543736" y="3429000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FDEB19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tx2"/>
                  </a:solidFill>
                  <a:latin typeface="+mn-lt"/>
                </a:rPr>
                <a:t>253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tx2"/>
                  </a:solidFill>
                  <a:latin typeface="+mn-lt"/>
                </a:rPr>
                <a:t>235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tx2"/>
                  </a:solidFill>
                  <a:latin typeface="+mn-lt"/>
                </a:rPr>
                <a:t>25</a:t>
              </a:r>
            </a:p>
          </p:txBody>
        </p:sp>
        <p:sp>
          <p:nvSpPr>
            <p:cNvPr id="100" name="Forme libre : forme 84">
              <a:extLst>
                <a:ext uri="{FF2B5EF4-FFF2-40B4-BE49-F238E27FC236}">
                  <a16:creationId xmlns:a16="http://schemas.microsoft.com/office/drawing/2014/main" id="{7F70F090-D63E-41FE-9DE5-1F61E011763F}"/>
                </a:ext>
              </a:extLst>
            </p:cNvPr>
            <p:cNvSpPr/>
            <p:nvPr userDrawn="1"/>
          </p:nvSpPr>
          <p:spPr>
            <a:xfrm>
              <a:off x="12938439" y="3429000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DADADA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tx2"/>
                  </a:solidFill>
                  <a:latin typeface="+mn-lt"/>
                </a:rPr>
                <a:t>218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tx2"/>
                  </a:solidFill>
                  <a:latin typeface="+mn-lt"/>
                </a:rPr>
                <a:t>218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tx2"/>
                  </a:solidFill>
                  <a:latin typeface="+mn-lt"/>
                </a:rPr>
                <a:t>218</a:t>
              </a:r>
            </a:p>
          </p:txBody>
        </p:sp>
        <p:sp>
          <p:nvSpPr>
            <p:cNvPr id="101" name="Forme libre : forme 84">
              <a:extLst>
                <a:ext uri="{FF2B5EF4-FFF2-40B4-BE49-F238E27FC236}">
                  <a16:creationId xmlns:a16="http://schemas.microsoft.com/office/drawing/2014/main" id="{B18A9273-4228-482D-85F5-DBC35548EAF7}"/>
                </a:ext>
              </a:extLst>
            </p:cNvPr>
            <p:cNvSpPr/>
            <p:nvPr userDrawn="1"/>
          </p:nvSpPr>
          <p:spPr>
            <a:xfrm>
              <a:off x="12543736" y="1231118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006666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102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102</a:t>
              </a:r>
            </a:p>
          </p:txBody>
        </p:sp>
        <p:sp>
          <p:nvSpPr>
            <p:cNvPr id="102" name="Forme libre : forme 84">
              <a:extLst>
                <a:ext uri="{FF2B5EF4-FFF2-40B4-BE49-F238E27FC236}">
                  <a16:creationId xmlns:a16="http://schemas.microsoft.com/office/drawing/2014/main" id="{6590232C-AB23-4424-8152-E513FB4F2714}"/>
                </a:ext>
              </a:extLst>
            </p:cNvPr>
            <p:cNvSpPr/>
            <p:nvPr userDrawn="1"/>
          </p:nvSpPr>
          <p:spPr>
            <a:xfrm>
              <a:off x="12543736" y="167287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207979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32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121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121</a:t>
              </a:r>
            </a:p>
          </p:txBody>
        </p:sp>
        <p:sp>
          <p:nvSpPr>
            <p:cNvPr id="103" name="Forme libre : forme 84">
              <a:extLst>
                <a:ext uri="{FF2B5EF4-FFF2-40B4-BE49-F238E27FC236}">
                  <a16:creationId xmlns:a16="http://schemas.microsoft.com/office/drawing/2014/main" id="{D2EFF7F9-D222-4ECE-ADC3-10FFE6DCE187}"/>
                </a:ext>
              </a:extLst>
            </p:cNvPr>
            <p:cNvSpPr/>
            <p:nvPr userDrawn="1"/>
          </p:nvSpPr>
          <p:spPr>
            <a:xfrm>
              <a:off x="12543736" y="210813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408C8C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64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140</a:t>
              </a:r>
            </a:p>
          </p:txBody>
        </p:sp>
        <p:sp>
          <p:nvSpPr>
            <p:cNvPr id="104" name="Forme libre : forme 84">
              <a:extLst>
                <a:ext uri="{FF2B5EF4-FFF2-40B4-BE49-F238E27FC236}">
                  <a16:creationId xmlns:a16="http://schemas.microsoft.com/office/drawing/2014/main" id="{18482561-8BB4-44A2-89BE-A527A5F551B2}"/>
                </a:ext>
              </a:extLst>
            </p:cNvPr>
            <p:cNvSpPr/>
            <p:nvPr userDrawn="1"/>
          </p:nvSpPr>
          <p:spPr>
            <a:xfrm>
              <a:off x="12543736" y="2541051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609F9F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96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159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159</a:t>
              </a:r>
            </a:p>
          </p:txBody>
        </p:sp>
        <p:sp>
          <p:nvSpPr>
            <p:cNvPr id="105" name="Forme libre : forme 84">
              <a:extLst>
                <a:ext uri="{FF2B5EF4-FFF2-40B4-BE49-F238E27FC236}">
                  <a16:creationId xmlns:a16="http://schemas.microsoft.com/office/drawing/2014/main" id="{0EF83D40-0D74-4728-98E8-75AEE63062F5}"/>
                </a:ext>
              </a:extLst>
            </p:cNvPr>
            <p:cNvSpPr/>
            <p:nvPr userDrawn="1"/>
          </p:nvSpPr>
          <p:spPr>
            <a:xfrm>
              <a:off x="12938439" y="1231118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008D39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14157</a:t>
              </a:r>
            </a:p>
          </p:txBody>
        </p:sp>
        <p:sp>
          <p:nvSpPr>
            <p:cNvPr id="106" name="Forme libre : forme 84">
              <a:extLst>
                <a:ext uri="{FF2B5EF4-FFF2-40B4-BE49-F238E27FC236}">
                  <a16:creationId xmlns:a16="http://schemas.microsoft.com/office/drawing/2014/main" id="{57CA1630-60C5-42BE-AD45-1F7A64C6ACB5}"/>
                </a:ext>
              </a:extLst>
            </p:cNvPr>
            <p:cNvSpPr/>
            <p:nvPr userDrawn="1"/>
          </p:nvSpPr>
          <p:spPr>
            <a:xfrm>
              <a:off x="12938439" y="167287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209B52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32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15582</a:t>
              </a:r>
            </a:p>
          </p:txBody>
        </p:sp>
        <p:sp>
          <p:nvSpPr>
            <p:cNvPr id="107" name="Forme libre : forme 84">
              <a:extLst>
                <a:ext uri="{FF2B5EF4-FFF2-40B4-BE49-F238E27FC236}">
                  <a16:creationId xmlns:a16="http://schemas.microsoft.com/office/drawing/2014/main" id="{3883EA3E-0251-4A7D-9F12-9E60482CD40E}"/>
                </a:ext>
              </a:extLst>
            </p:cNvPr>
            <p:cNvSpPr/>
            <p:nvPr userDrawn="1"/>
          </p:nvSpPr>
          <p:spPr>
            <a:xfrm>
              <a:off x="12938439" y="210813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40AA6B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64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170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107</a:t>
              </a:r>
            </a:p>
          </p:txBody>
        </p:sp>
        <p:sp>
          <p:nvSpPr>
            <p:cNvPr id="108" name="Forme libre : forme 84">
              <a:extLst>
                <a:ext uri="{FF2B5EF4-FFF2-40B4-BE49-F238E27FC236}">
                  <a16:creationId xmlns:a16="http://schemas.microsoft.com/office/drawing/2014/main" id="{C348BDF2-5589-4908-AB12-C90AA9A593F0}"/>
                </a:ext>
              </a:extLst>
            </p:cNvPr>
            <p:cNvSpPr/>
            <p:nvPr userDrawn="1"/>
          </p:nvSpPr>
          <p:spPr>
            <a:xfrm>
              <a:off x="12938439" y="2541051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60B883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96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184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131</a:t>
              </a:r>
            </a:p>
          </p:txBody>
        </p:sp>
        <p:sp>
          <p:nvSpPr>
            <p:cNvPr id="109" name="Forme libre : forme 84">
              <a:extLst>
                <a:ext uri="{FF2B5EF4-FFF2-40B4-BE49-F238E27FC236}">
                  <a16:creationId xmlns:a16="http://schemas.microsoft.com/office/drawing/2014/main" id="{C4B69F5F-C7C4-4860-A8C3-5BC0B32E50C7}"/>
                </a:ext>
              </a:extLst>
            </p:cNvPr>
            <p:cNvSpPr/>
            <p:nvPr userDrawn="1"/>
          </p:nvSpPr>
          <p:spPr>
            <a:xfrm>
              <a:off x="13333142" y="1231118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91C141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145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193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65</a:t>
              </a: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134A4F8B-52F6-4E2B-81A6-CD5627A35ABF}"/>
                </a:ext>
              </a:extLst>
            </p:cNvPr>
            <p:cNvSpPr/>
            <p:nvPr userDrawn="1"/>
          </p:nvSpPr>
          <p:spPr>
            <a:xfrm>
              <a:off x="13333142" y="167287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9FC959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159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201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89</a:t>
              </a:r>
            </a:p>
          </p:txBody>
        </p:sp>
        <p:sp>
          <p:nvSpPr>
            <p:cNvPr id="111" name="Forme libre : forme 84">
              <a:extLst>
                <a:ext uri="{FF2B5EF4-FFF2-40B4-BE49-F238E27FC236}">
                  <a16:creationId xmlns:a16="http://schemas.microsoft.com/office/drawing/2014/main" id="{E773BCB4-3B8D-4B4A-97EA-C40E184F3D92}"/>
                </a:ext>
              </a:extLst>
            </p:cNvPr>
            <p:cNvSpPr/>
            <p:nvPr userDrawn="1"/>
          </p:nvSpPr>
          <p:spPr>
            <a:xfrm>
              <a:off x="13333142" y="210813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ADD171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173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209113</a:t>
              </a:r>
            </a:p>
          </p:txBody>
        </p:sp>
        <p:sp>
          <p:nvSpPr>
            <p:cNvPr id="112" name="Forme libre : forme 84">
              <a:extLst>
                <a:ext uri="{FF2B5EF4-FFF2-40B4-BE49-F238E27FC236}">
                  <a16:creationId xmlns:a16="http://schemas.microsoft.com/office/drawing/2014/main" id="{DFF9B822-AE13-4FB6-9D36-BE84314DB929}"/>
                </a:ext>
              </a:extLst>
            </p:cNvPr>
            <p:cNvSpPr/>
            <p:nvPr userDrawn="1"/>
          </p:nvSpPr>
          <p:spPr>
            <a:xfrm>
              <a:off x="13333142" y="2541051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BAD888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186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216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136</a:t>
              </a:r>
            </a:p>
          </p:txBody>
        </p:sp>
        <p:sp>
          <p:nvSpPr>
            <p:cNvPr id="113" name="Forme libre : forme 84">
              <a:extLst>
                <a:ext uri="{FF2B5EF4-FFF2-40B4-BE49-F238E27FC236}">
                  <a16:creationId xmlns:a16="http://schemas.microsoft.com/office/drawing/2014/main" id="{C8FEB7F5-B622-48CA-996F-8745A7DE1806}"/>
                </a:ext>
              </a:extLst>
            </p:cNvPr>
            <p:cNvSpPr/>
            <p:nvPr userDrawn="1"/>
          </p:nvSpPr>
          <p:spPr>
            <a:xfrm>
              <a:off x="13727845" y="1231118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941837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148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24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55</a:t>
              </a:r>
            </a:p>
          </p:txBody>
        </p:sp>
        <p:sp>
          <p:nvSpPr>
            <p:cNvPr id="114" name="Forme libre : forme 84">
              <a:extLst>
                <a:ext uri="{FF2B5EF4-FFF2-40B4-BE49-F238E27FC236}">
                  <a16:creationId xmlns:a16="http://schemas.microsoft.com/office/drawing/2014/main" id="{9E0350A2-240A-4B3F-82AB-4DCC00E7067F}"/>
                </a:ext>
              </a:extLst>
            </p:cNvPr>
            <p:cNvSpPr/>
            <p:nvPr userDrawn="1"/>
          </p:nvSpPr>
          <p:spPr>
            <a:xfrm>
              <a:off x="13727845" y="167287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B2365E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178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54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94</a:t>
              </a:r>
            </a:p>
          </p:txBody>
        </p:sp>
        <p:sp>
          <p:nvSpPr>
            <p:cNvPr id="115" name="Forme libre : forme 84">
              <a:extLst>
                <a:ext uri="{FF2B5EF4-FFF2-40B4-BE49-F238E27FC236}">
                  <a16:creationId xmlns:a16="http://schemas.microsoft.com/office/drawing/2014/main" id="{13FFE0DC-142E-4DC1-A77D-98D3ED1888A6}"/>
                </a:ext>
              </a:extLst>
            </p:cNvPr>
            <p:cNvSpPr/>
            <p:nvPr userDrawn="1"/>
          </p:nvSpPr>
          <p:spPr>
            <a:xfrm>
              <a:off x="13727845" y="210813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C15E7F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175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82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105</a:t>
              </a:r>
            </a:p>
          </p:txBody>
        </p:sp>
        <p:sp>
          <p:nvSpPr>
            <p:cNvPr id="116" name="Forme libre : forme 84">
              <a:extLst>
                <a:ext uri="{FF2B5EF4-FFF2-40B4-BE49-F238E27FC236}">
                  <a16:creationId xmlns:a16="http://schemas.microsoft.com/office/drawing/2014/main" id="{6FB566B7-3772-4683-AB22-AC9DCB05B445}"/>
                </a:ext>
              </a:extLst>
            </p:cNvPr>
            <p:cNvSpPr/>
            <p:nvPr userDrawn="1"/>
          </p:nvSpPr>
          <p:spPr>
            <a:xfrm>
              <a:off x="13727845" y="2541051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D1869F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188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111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130</a:t>
              </a:r>
            </a:p>
          </p:txBody>
        </p:sp>
        <p:sp>
          <p:nvSpPr>
            <p:cNvPr id="117" name="Forme libre : forme 84">
              <a:extLst>
                <a:ext uri="{FF2B5EF4-FFF2-40B4-BE49-F238E27FC236}">
                  <a16:creationId xmlns:a16="http://schemas.microsoft.com/office/drawing/2014/main" id="{8713FA45-BA4D-4F1E-8E33-4DEA38045ECA}"/>
                </a:ext>
              </a:extLst>
            </p:cNvPr>
            <p:cNvSpPr/>
            <p:nvPr userDrawn="1"/>
          </p:nvSpPr>
          <p:spPr>
            <a:xfrm>
              <a:off x="12543736" y="409885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0091A3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145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163</a:t>
              </a:r>
            </a:p>
          </p:txBody>
        </p:sp>
        <p:sp>
          <p:nvSpPr>
            <p:cNvPr id="118" name="Forme libre : forme 84">
              <a:extLst>
                <a:ext uri="{FF2B5EF4-FFF2-40B4-BE49-F238E27FC236}">
                  <a16:creationId xmlns:a16="http://schemas.microsoft.com/office/drawing/2014/main" id="{BDD7015D-83A3-48B9-8CD9-B9E2E958C196}"/>
                </a:ext>
              </a:extLst>
            </p:cNvPr>
            <p:cNvSpPr/>
            <p:nvPr userDrawn="1"/>
          </p:nvSpPr>
          <p:spPr>
            <a:xfrm>
              <a:off x="12543736" y="4524153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008D39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141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57</a:t>
              </a:r>
            </a:p>
          </p:txBody>
        </p:sp>
        <p:sp>
          <p:nvSpPr>
            <p:cNvPr id="119" name="Forme libre : forme 84">
              <a:extLst>
                <a:ext uri="{FF2B5EF4-FFF2-40B4-BE49-F238E27FC236}">
                  <a16:creationId xmlns:a16="http://schemas.microsoft.com/office/drawing/2014/main" id="{3AF5A6CE-CD40-436F-B7D9-888E39645392}"/>
                </a:ext>
              </a:extLst>
            </p:cNvPr>
            <p:cNvSpPr/>
            <p:nvPr userDrawn="1"/>
          </p:nvSpPr>
          <p:spPr>
            <a:xfrm>
              <a:off x="12543736" y="4949456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828485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130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132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133</a:t>
              </a:r>
            </a:p>
          </p:txBody>
        </p:sp>
        <p:sp>
          <p:nvSpPr>
            <p:cNvPr id="120" name="Forme libre : forme 84">
              <a:extLst>
                <a:ext uri="{FF2B5EF4-FFF2-40B4-BE49-F238E27FC236}">
                  <a16:creationId xmlns:a16="http://schemas.microsoft.com/office/drawing/2014/main" id="{41789059-D3A0-4518-8576-069774CDA48D}"/>
                </a:ext>
              </a:extLst>
            </p:cNvPr>
            <p:cNvSpPr/>
            <p:nvPr userDrawn="1"/>
          </p:nvSpPr>
          <p:spPr>
            <a:xfrm>
              <a:off x="12543736" y="5374759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B80A47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184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71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8650BE3A-47E7-46F4-8763-1AC01B748EFB}"/>
                </a:ext>
              </a:extLst>
            </p:cNvPr>
            <p:cNvSpPr txBox="1"/>
            <p:nvPr userDrawn="1"/>
          </p:nvSpPr>
          <p:spPr>
            <a:xfrm>
              <a:off x="12938438" y="4194530"/>
              <a:ext cx="115027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b="1" dirty="0">
                  <a:solidFill>
                    <a:schemeClr val="tx2"/>
                  </a:solidFill>
                  <a:latin typeface="+mn-lt"/>
                </a:rPr>
                <a:t>Pôle Économique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6D940EE7-69CE-49F7-B9EE-7E2821100BAE}"/>
                </a:ext>
              </a:extLst>
            </p:cNvPr>
            <p:cNvSpPr txBox="1"/>
            <p:nvPr userDrawn="1"/>
          </p:nvSpPr>
          <p:spPr>
            <a:xfrm>
              <a:off x="12938438" y="5045134"/>
              <a:ext cx="115027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b="1" dirty="0">
                  <a:solidFill>
                    <a:schemeClr val="tx2"/>
                  </a:solidFill>
                  <a:latin typeface="+mn-lt"/>
                </a:rPr>
                <a:t>Pôle Technique</a:t>
              </a:r>
            </a:p>
          </p:txBody>
        </p:sp>
        <p:sp>
          <p:nvSpPr>
            <p:cNvPr id="123" name="Forme libre : forme 84">
              <a:extLst>
                <a:ext uri="{FF2B5EF4-FFF2-40B4-BE49-F238E27FC236}">
                  <a16:creationId xmlns:a16="http://schemas.microsoft.com/office/drawing/2014/main" id="{6D4889EA-6C01-4E86-838D-56CD98F74DE6}"/>
                </a:ext>
              </a:extLst>
            </p:cNvPr>
            <p:cNvSpPr/>
            <p:nvPr userDrawn="1"/>
          </p:nvSpPr>
          <p:spPr>
            <a:xfrm>
              <a:off x="12543736" y="5803637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006666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102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</a:rPr>
                <a:t>102</a:t>
              </a: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5A61F8EA-D59F-4D02-9C5D-225F759125D9}"/>
                </a:ext>
              </a:extLst>
            </p:cNvPr>
            <p:cNvSpPr txBox="1"/>
            <p:nvPr userDrawn="1"/>
          </p:nvSpPr>
          <p:spPr>
            <a:xfrm>
              <a:off x="12938438" y="5899315"/>
              <a:ext cx="168685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b="1" dirty="0">
                  <a:solidFill>
                    <a:schemeClr val="tx2"/>
                  </a:solidFill>
                  <a:latin typeface="+mn-lt"/>
                </a:rPr>
                <a:t>Pôle Juridique &amp; Social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E19F8554-2736-4CF3-AD9F-D1740309B4E3}"/>
              </a:ext>
            </a:extLst>
          </p:cNvPr>
          <p:cNvGrpSpPr/>
          <p:nvPr userDrawn="1"/>
        </p:nvGrpSpPr>
        <p:grpSpPr>
          <a:xfrm>
            <a:off x="4616788" y="373059"/>
            <a:ext cx="5203329" cy="6038281"/>
            <a:chOff x="4616787" y="373059"/>
            <a:chExt cx="5203329" cy="6038281"/>
          </a:xfrm>
        </p:grpSpPr>
        <p:sp>
          <p:nvSpPr>
            <p:cNvPr id="53" name="Graphique 25">
              <a:extLst>
                <a:ext uri="{FF2B5EF4-FFF2-40B4-BE49-F238E27FC236}">
                  <a16:creationId xmlns:a16="http://schemas.microsoft.com/office/drawing/2014/main" id="{2F5551D3-BEDC-4340-B343-219BC9B30574}"/>
                </a:ext>
              </a:extLst>
            </p:cNvPr>
            <p:cNvSpPr/>
            <p:nvPr userDrawn="1"/>
          </p:nvSpPr>
          <p:spPr>
            <a:xfrm>
              <a:off x="4616787" y="452851"/>
              <a:ext cx="5203329" cy="5947126"/>
            </a:xfrm>
            <a:custGeom>
              <a:avLst/>
              <a:gdLst>
                <a:gd name="connsiteX0" fmla="*/ 2601665 w 5203329"/>
                <a:gd name="connsiteY0" fmla="*/ 0 h 5947126"/>
                <a:gd name="connsiteX1" fmla="*/ 5203330 w 5203329"/>
                <a:gd name="connsiteY1" fmla="*/ 1492658 h 5947126"/>
                <a:gd name="connsiteX2" fmla="*/ 5203330 w 5203329"/>
                <a:gd name="connsiteY2" fmla="*/ 4454351 h 5947126"/>
                <a:gd name="connsiteX3" fmla="*/ 2601665 w 5203329"/>
                <a:gd name="connsiteY3" fmla="*/ 5947127 h 5947126"/>
                <a:gd name="connsiteX4" fmla="*/ 0 w 5203329"/>
                <a:gd name="connsiteY4" fmla="*/ 4454351 h 5947126"/>
                <a:gd name="connsiteX5" fmla="*/ 0 w 5203329"/>
                <a:gd name="connsiteY5" fmla="*/ 1492658 h 5947126"/>
                <a:gd name="connsiteX6" fmla="*/ 2601665 w 5203329"/>
                <a:gd name="connsiteY6" fmla="*/ 0 h 594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3329" h="5947126">
                  <a:moveTo>
                    <a:pt x="2601665" y="0"/>
                  </a:moveTo>
                  <a:lnTo>
                    <a:pt x="5203330" y="1492658"/>
                  </a:lnTo>
                  <a:lnTo>
                    <a:pt x="5203330" y="4454351"/>
                  </a:lnTo>
                  <a:lnTo>
                    <a:pt x="2601665" y="5947127"/>
                  </a:lnTo>
                  <a:lnTo>
                    <a:pt x="0" y="4454351"/>
                  </a:lnTo>
                  <a:lnTo>
                    <a:pt x="0" y="1492658"/>
                  </a:lnTo>
                  <a:lnTo>
                    <a:pt x="2601665" y="0"/>
                  </a:lnTo>
                  <a:close/>
                </a:path>
              </a:pathLst>
            </a:custGeom>
            <a:noFill/>
            <a:ln w="152400" cap="sq">
              <a:solidFill>
                <a:srgbClr val="F59A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18A32AEC-F8CD-49E1-ABDE-85951E084E0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908013" y="6115898"/>
              <a:ext cx="482804" cy="295442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33F6FF57-B2FE-425F-94A0-2B92695493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92522" y="373059"/>
              <a:ext cx="542877" cy="326967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e 245">
            <a:extLst>
              <a:ext uri="{FF2B5EF4-FFF2-40B4-BE49-F238E27FC236}">
                <a16:creationId xmlns:a16="http://schemas.microsoft.com/office/drawing/2014/main" id="{75A9E081-CE2E-4D72-85CC-7BD61D5920A9}"/>
              </a:ext>
            </a:extLst>
          </p:cNvPr>
          <p:cNvGrpSpPr/>
          <p:nvPr userDrawn="1"/>
        </p:nvGrpSpPr>
        <p:grpSpPr>
          <a:xfrm>
            <a:off x="8082047" y="4723969"/>
            <a:ext cx="1049507" cy="189341"/>
            <a:chOff x="8093064" y="4009800"/>
            <a:chExt cx="1049507" cy="189341"/>
          </a:xfrm>
          <a:solidFill>
            <a:srgbClr val="F59A05"/>
          </a:solidFill>
        </p:grpSpPr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CCD0AFE8-1976-4D5C-B87A-5721B38731E8}"/>
                </a:ext>
              </a:extLst>
            </p:cNvPr>
            <p:cNvSpPr/>
            <p:nvPr/>
          </p:nvSpPr>
          <p:spPr>
            <a:xfrm>
              <a:off x="8093064" y="4009800"/>
              <a:ext cx="185277" cy="189341"/>
            </a:xfrm>
            <a:custGeom>
              <a:avLst/>
              <a:gdLst>
                <a:gd name="connsiteX0" fmla="*/ 65341 w 90903"/>
                <a:gd name="connsiteY0" fmla="*/ 25633 h 92897"/>
                <a:gd name="connsiteX1" fmla="*/ 63436 w 90903"/>
                <a:gd name="connsiteY1" fmla="*/ 53732 h 92897"/>
                <a:gd name="connsiteX2" fmla="*/ 68675 w 90903"/>
                <a:gd name="connsiteY2" fmla="*/ 60971 h 92897"/>
                <a:gd name="connsiteX3" fmla="*/ 77533 w 90903"/>
                <a:gd name="connsiteY3" fmla="*/ 55542 h 92897"/>
                <a:gd name="connsiteX4" fmla="*/ 80962 w 90903"/>
                <a:gd name="connsiteY4" fmla="*/ 41349 h 92897"/>
                <a:gd name="connsiteX5" fmla="*/ 71437 w 90903"/>
                <a:gd name="connsiteY5" fmla="*/ 17537 h 92897"/>
                <a:gd name="connsiteX6" fmla="*/ 46958 w 90903"/>
                <a:gd name="connsiteY6" fmla="*/ 8583 h 92897"/>
                <a:gd name="connsiteX7" fmla="*/ 20574 w 90903"/>
                <a:gd name="connsiteY7" fmla="*/ 19061 h 92897"/>
                <a:gd name="connsiteX8" fmla="*/ 10573 w 90903"/>
                <a:gd name="connsiteY8" fmla="*/ 46302 h 92897"/>
                <a:gd name="connsiteX9" fmla="*/ 14954 w 90903"/>
                <a:gd name="connsiteY9" fmla="*/ 65829 h 92897"/>
                <a:gd name="connsiteX10" fmla="*/ 27718 w 90903"/>
                <a:gd name="connsiteY10" fmla="*/ 78878 h 92897"/>
                <a:gd name="connsiteX11" fmla="*/ 46768 w 90903"/>
                <a:gd name="connsiteY11" fmla="*/ 83545 h 92897"/>
                <a:gd name="connsiteX12" fmla="*/ 73723 w 90903"/>
                <a:gd name="connsiteY12" fmla="*/ 77640 h 92897"/>
                <a:gd name="connsiteX13" fmla="*/ 73723 w 90903"/>
                <a:gd name="connsiteY13" fmla="*/ 87165 h 92897"/>
                <a:gd name="connsiteX14" fmla="*/ 60674 w 90903"/>
                <a:gd name="connsiteY14" fmla="*/ 91451 h 92897"/>
                <a:gd name="connsiteX15" fmla="*/ 46482 w 90903"/>
                <a:gd name="connsiteY15" fmla="*/ 92880 h 92897"/>
                <a:gd name="connsiteX16" fmla="*/ 22098 w 90903"/>
                <a:gd name="connsiteY16" fmla="*/ 87069 h 92897"/>
                <a:gd name="connsiteX17" fmla="*/ 5810 w 90903"/>
                <a:gd name="connsiteY17" fmla="*/ 70877 h 92897"/>
                <a:gd name="connsiteX18" fmla="*/ 5810 w 90903"/>
                <a:gd name="connsiteY18" fmla="*/ 22585 h 92897"/>
                <a:gd name="connsiteX19" fmla="*/ 22479 w 90903"/>
                <a:gd name="connsiteY19" fmla="*/ 5821 h 92897"/>
                <a:gd name="connsiteX20" fmla="*/ 46863 w 90903"/>
                <a:gd name="connsiteY20" fmla="*/ 11 h 92897"/>
                <a:gd name="connsiteX21" fmla="*/ 64770 w 90903"/>
                <a:gd name="connsiteY21" fmla="*/ 2964 h 92897"/>
                <a:gd name="connsiteX22" fmla="*/ 78772 w 90903"/>
                <a:gd name="connsiteY22" fmla="*/ 11536 h 92897"/>
                <a:gd name="connsiteX23" fmla="*/ 87725 w 90903"/>
                <a:gd name="connsiteY23" fmla="*/ 24681 h 92897"/>
                <a:gd name="connsiteX24" fmla="*/ 90868 w 90903"/>
                <a:gd name="connsiteY24" fmla="*/ 41159 h 92897"/>
                <a:gd name="connsiteX25" fmla="*/ 84487 w 90903"/>
                <a:gd name="connsiteY25" fmla="*/ 62304 h 92897"/>
                <a:gd name="connsiteX26" fmla="*/ 68104 w 90903"/>
                <a:gd name="connsiteY26" fmla="*/ 70496 h 92897"/>
                <a:gd name="connsiteX27" fmla="*/ 60674 w 90903"/>
                <a:gd name="connsiteY27" fmla="*/ 68686 h 92897"/>
                <a:gd name="connsiteX28" fmla="*/ 56102 w 90903"/>
                <a:gd name="connsiteY28" fmla="*/ 63638 h 92897"/>
                <a:gd name="connsiteX29" fmla="*/ 50578 w 90903"/>
                <a:gd name="connsiteY29" fmla="*/ 68210 h 92897"/>
                <a:gd name="connsiteX30" fmla="*/ 42958 w 90903"/>
                <a:gd name="connsiteY30" fmla="*/ 69924 h 92897"/>
                <a:gd name="connsiteX31" fmla="*/ 30004 w 90903"/>
                <a:gd name="connsiteY31" fmla="*/ 64019 h 92897"/>
                <a:gd name="connsiteX32" fmla="*/ 25146 w 90903"/>
                <a:gd name="connsiteY32" fmla="*/ 48017 h 92897"/>
                <a:gd name="connsiteX33" fmla="*/ 30385 w 90903"/>
                <a:gd name="connsiteY33" fmla="*/ 31348 h 92897"/>
                <a:gd name="connsiteX34" fmla="*/ 44386 w 90903"/>
                <a:gd name="connsiteY34" fmla="*/ 24490 h 92897"/>
                <a:gd name="connsiteX35" fmla="*/ 51816 w 90903"/>
                <a:gd name="connsiteY35" fmla="*/ 25919 h 92897"/>
                <a:gd name="connsiteX36" fmla="*/ 56959 w 90903"/>
                <a:gd name="connsiteY36" fmla="*/ 29538 h 92897"/>
                <a:gd name="connsiteX37" fmla="*/ 58293 w 90903"/>
                <a:gd name="connsiteY37" fmla="*/ 25633 h 92897"/>
                <a:gd name="connsiteX38" fmla="*/ 54578 w 90903"/>
                <a:gd name="connsiteY38" fmla="*/ 45636 h 92897"/>
                <a:gd name="connsiteX39" fmla="*/ 52102 w 90903"/>
                <a:gd name="connsiteY39" fmla="*/ 36111 h 92897"/>
                <a:gd name="connsiteX40" fmla="*/ 45529 w 90903"/>
                <a:gd name="connsiteY40" fmla="*/ 32777 h 92897"/>
                <a:gd name="connsiteX41" fmla="*/ 37814 w 90903"/>
                <a:gd name="connsiteY41" fmla="*/ 36873 h 92897"/>
                <a:gd name="connsiteX42" fmla="*/ 34957 w 90903"/>
                <a:gd name="connsiteY42" fmla="*/ 47922 h 92897"/>
                <a:gd name="connsiteX43" fmla="*/ 37338 w 90903"/>
                <a:gd name="connsiteY43" fmla="*/ 57447 h 92897"/>
                <a:gd name="connsiteX44" fmla="*/ 43624 w 90903"/>
                <a:gd name="connsiteY44" fmla="*/ 60685 h 92897"/>
                <a:gd name="connsiteX45" fmla="*/ 51530 w 90903"/>
                <a:gd name="connsiteY45" fmla="*/ 56685 h 92897"/>
                <a:gd name="connsiteX46" fmla="*/ 54578 w 90903"/>
                <a:gd name="connsiteY46" fmla="*/ 45636 h 9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0903" h="92897">
                  <a:moveTo>
                    <a:pt x="65341" y="25633"/>
                  </a:moveTo>
                  <a:lnTo>
                    <a:pt x="63436" y="53732"/>
                  </a:lnTo>
                  <a:cubicBezTo>
                    <a:pt x="63436" y="58590"/>
                    <a:pt x="64770" y="60971"/>
                    <a:pt x="68675" y="60971"/>
                  </a:cubicBezTo>
                  <a:cubicBezTo>
                    <a:pt x="72398" y="60915"/>
                    <a:pt x="75794" y="58834"/>
                    <a:pt x="77533" y="55542"/>
                  </a:cubicBezTo>
                  <a:cubicBezTo>
                    <a:pt x="80013" y="51237"/>
                    <a:pt x="81204" y="46311"/>
                    <a:pt x="80962" y="41349"/>
                  </a:cubicBezTo>
                  <a:cubicBezTo>
                    <a:pt x="81258" y="32429"/>
                    <a:pt x="77803" y="23793"/>
                    <a:pt x="71437" y="17537"/>
                  </a:cubicBezTo>
                  <a:cubicBezTo>
                    <a:pt x="64785" y="11428"/>
                    <a:pt x="55982" y="8208"/>
                    <a:pt x="46958" y="8583"/>
                  </a:cubicBezTo>
                  <a:cubicBezTo>
                    <a:pt x="37079" y="8199"/>
                    <a:pt x="27498" y="12004"/>
                    <a:pt x="20574" y="19061"/>
                  </a:cubicBezTo>
                  <a:cubicBezTo>
                    <a:pt x="13777" y="26467"/>
                    <a:pt x="10182" y="36258"/>
                    <a:pt x="10573" y="46302"/>
                  </a:cubicBezTo>
                  <a:cubicBezTo>
                    <a:pt x="10408" y="53072"/>
                    <a:pt x="11913" y="59778"/>
                    <a:pt x="14954" y="65829"/>
                  </a:cubicBezTo>
                  <a:cubicBezTo>
                    <a:pt x="17843" y="71332"/>
                    <a:pt x="22280" y="75868"/>
                    <a:pt x="27718" y="78878"/>
                  </a:cubicBezTo>
                  <a:cubicBezTo>
                    <a:pt x="33552" y="82069"/>
                    <a:pt x="40119" y="83678"/>
                    <a:pt x="46768" y="83545"/>
                  </a:cubicBezTo>
                  <a:cubicBezTo>
                    <a:pt x="56080" y="83604"/>
                    <a:pt x="65288" y="81586"/>
                    <a:pt x="73723" y="77640"/>
                  </a:cubicBezTo>
                  <a:lnTo>
                    <a:pt x="73723" y="87165"/>
                  </a:lnTo>
                  <a:cubicBezTo>
                    <a:pt x="69586" y="89173"/>
                    <a:pt x="65197" y="90614"/>
                    <a:pt x="60674" y="91451"/>
                  </a:cubicBezTo>
                  <a:cubicBezTo>
                    <a:pt x="56002" y="92393"/>
                    <a:pt x="51248" y="92871"/>
                    <a:pt x="46482" y="92880"/>
                  </a:cubicBezTo>
                  <a:cubicBezTo>
                    <a:pt x="37994" y="93028"/>
                    <a:pt x="29607" y="91029"/>
                    <a:pt x="22098" y="87069"/>
                  </a:cubicBezTo>
                  <a:cubicBezTo>
                    <a:pt x="15196" y="83389"/>
                    <a:pt x="9531" y="77757"/>
                    <a:pt x="5810" y="70877"/>
                  </a:cubicBezTo>
                  <a:cubicBezTo>
                    <a:pt x="-1941" y="55713"/>
                    <a:pt x="-1941" y="37749"/>
                    <a:pt x="5810" y="22585"/>
                  </a:cubicBezTo>
                  <a:cubicBezTo>
                    <a:pt x="9651" y="15520"/>
                    <a:pt x="15436" y="9702"/>
                    <a:pt x="22479" y="5821"/>
                  </a:cubicBezTo>
                  <a:cubicBezTo>
                    <a:pt x="29951" y="1763"/>
                    <a:pt x="38364" y="-241"/>
                    <a:pt x="46863" y="11"/>
                  </a:cubicBezTo>
                  <a:cubicBezTo>
                    <a:pt x="52962" y="-103"/>
                    <a:pt x="59030" y="897"/>
                    <a:pt x="64770" y="2964"/>
                  </a:cubicBezTo>
                  <a:cubicBezTo>
                    <a:pt x="69963" y="4856"/>
                    <a:pt x="74724" y="7771"/>
                    <a:pt x="78772" y="11536"/>
                  </a:cubicBezTo>
                  <a:cubicBezTo>
                    <a:pt x="82620" y="15262"/>
                    <a:pt x="85667" y="19735"/>
                    <a:pt x="87725" y="24681"/>
                  </a:cubicBezTo>
                  <a:cubicBezTo>
                    <a:pt x="89926" y="29889"/>
                    <a:pt x="90997" y="35506"/>
                    <a:pt x="90868" y="41159"/>
                  </a:cubicBezTo>
                  <a:cubicBezTo>
                    <a:pt x="91198" y="48727"/>
                    <a:pt x="88948" y="56182"/>
                    <a:pt x="84487" y="62304"/>
                  </a:cubicBezTo>
                  <a:cubicBezTo>
                    <a:pt x="80670" y="67522"/>
                    <a:pt x="74568" y="70573"/>
                    <a:pt x="68104" y="70496"/>
                  </a:cubicBezTo>
                  <a:cubicBezTo>
                    <a:pt x="65511" y="70556"/>
                    <a:pt x="62949" y="69931"/>
                    <a:pt x="60674" y="68686"/>
                  </a:cubicBezTo>
                  <a:cubicBezTo>
                    <a:pt x="58635" y="67554"/>
                    <a:pt x="57028" y="65779"/>
                    <a:pt x="56102" y="63638"/>
                  </a:cubicBezTo>
                  <a:cubicBezTo>
                    <a:pt x="54670" y="65598"/>
                    <a:pt x="52771" y="67170"/>
                    <a:pt x="50578" y="68210"/>
                  </a:cubicBezTo>
                  <a:cubicBezTo>
                    <a:pt x="48203" y="69360"/>
                    <a:pt x="45596" y="69947"/>
                    <a:pt x="42958" y="69924"/>
                  </a:cubicBezTo>
                  <a:cubicBezTo>
                    <a:pt x="37951" y="70106"/>
                    <a:pt x="33151" y="67917"/>
                    <a:pt x="30004" y="64019"/>
                  </a:cubicBezTo>
                  <a:cubicBezTo>
                    <a:pt x="26541" y="59428"/>
                    <a:pt x="24820" y="53758"/>
                    <a:pt x="25146" y="48017"/>
                  </a:cubicBezTo>
                  <a:cubicBezTo>
                    <a:pt x="24826" y="42011"/>
                    <a:pt x="26687" y="36092"/>
                    <a:pt x="30385" y="31348"/>
                  </a:cubicBezTo>
                  <a:cubicBezTo>
                    <a:pt x="33672" y="26937"/>
                    <a:pt x="38886" y="24383"/>
                    <a:pt x="44386" y="24490"/>
                  </a:cubicBezTo>
                  <a:cubicBezTo>
                    <a:pt x="46934" y="24465"/>
                    <a:pt x="49460" y="24951"/>
                    <a:pt x="51816" y="25919"/>
                  </a:cubicBezTo>
                  <a:cubicBezTo>
                    <a:pt x="53780" y="26725"/>
                    <a:pt x="55537" y="27962"/>
                    <a:pt x="56959" y="29538"/>
                  </a:cubicBezTo>
                  <a:lnTo>
                    <a:pt x="58293" y="25633"/>
                  </a:lnTo>
                  <a:close/>
                  <a:moveTo>
                    <a:pt x="54578" y="45636"/>
                  </a:moveTo>
                  <a:cubicBezTo>
                    <a:pt x="54767" y="42280"/>
                    <a:pt x="53901" y="38949"/>
                    <a:pt x="52102" y="36111"/>
                  </a:cubicBezTo>
                  <a:cubicBezTo>
                    <a:pt x="50606" y="33971"/>
                    <a:pt x="48140" y="32720"/>
                    <a:pt x="45529" y="32777"/>
                  </a:cubicBezTo>
                  <a:cubicBezTo>
                    <a:pt x="42416" y="32691"/>
                    <a:pt x="39487" y="34246"/>
                    <a:pt x="37814" y="36873"/>
                  </a:cubicBezTo>
                  <a:cubicBezTo>
                    <a:pt x="35755" y="40177"/>
                    <a:pt x="34758" y="44033"/>
                    <a:pt x="34957" y="47922"/>
                  </a:cubicBezTo>
                  <a:cubicBezTo>
                    <a:pt x="34720" y="51269"/>
                    <a:pt x="35554" y="54605"/>
                    <a:pt x="37338" y="57447"/>
                  </a:cubicBezTo>
                  <a:cubicBezTo>
                    <a:pt x="38740" y="59532"/>
                    <a:pt x="41112" y="60754"/>
                    <a:pt x="43624" y="60685"/>
                  </a:cubicBezTo>
                  <a:cubicBezTo>
                    <a:pt x="46757" y="60733"/>
                    <a:pt x="49713" y="59237"/>
                    <a:pt x="51530" y="56685"/>
                  </a:cubicBezTo>
                  <a:cubicBezTo>
                    <a:pt x="53749" y="53444"/>
                    <a:pt x="54822" y="49556"/>
                    <a:pt x="54578" y="456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3FB118B3-41A3-4AF7-8D06-DAE59CF99935}"/>
                </a:ext>
              </a:extLst>
            </p:cNvPr>
            <p:cNvSpPr/>
            <p:nvPr/>
          </p:nvSpPr>
          <p:spPr>
            <a:xfrm>
              <a:off x="8345254" y="4021809"/>
              <a:ext cx="156086" cy="164628"/>
            </a:xfrm>
            <a:custGeom>
              <a:avLst/>
              <a:gdLst>
                <a:gd name="connsiteX0" fmla="*/ 57528 w 76581"/>
                <a:gd name="connsiteY0" fmla="*/ 80762 h 80772"/>
                <a:gd name="connsiteX1" fmla="*/ 52575 w 76581"/>
                <a:gd name="connsiteY1" fmla="*/ 66284 h 80772"/>
                <a:gd name="connsiteX2" fmla="*/ 24000 w 76581"/>
                <a:gd name="connsiteY2" fmla="*/ 66284 h 80772"/>
                <a:gd name="connsiteX3" fmla="*/ 19047 w 76581"/>
                <a:gd name="connsiteY3" fmla="*/ 80762 h 80772"/>
                <a:gd name="connsiteX4" fmla="*/ -3 w 76581"/>
                <a:gd name="connsiteY4" fmla="*/ 80762 h 80772"/>
                <a:gd name="connsiteX5" fmla="*/ 29810 w 76581"/>
                <a:gd name="connsiteY5" fmla="*/ -10 h 80772"/>
                <a:gd name="connsiteX6" fmla="*/ 46860 w 76581"/>
                <a:gd name="connsiteY6" fmla="*/ -10 h 80772"/>
                <a:gd name="connsiteX7" fmla="*/ 76578 w 76581"/>
                <a:gd name="connsiteY7" fmla="*/ 80762 h 80772"/>
                <a:gd name="connsiteX8" fmla="*/ 28953 w 76581"/>
                <a:gd name="connsiteY8" fmla="*/ 51615 h 80772"/>
                <a:gd name="connsiteX9" fmla="*/ 47241 w 76581"/>
                <a:gd name="connsiteY9" fmla="*/ 51615 h 80772"/>
                <a:gd name="connsiteX10" fmla="*/ 43145 w 76581"/>
                <a:gd name="connsiteY10" fmla="*/ 38947 h 80772"/>
                <a:gd name="connsiteX11" fmla="*/ 38288 w 76581"/>
                <a:gd name="connsiteY11" fmla="*/ 22755 h 80772"/>
                <a:gd name="connsiteX12" fmla="*/ 34287 w 76581"/>
                <a:gd name="connsiteY12" fmla="*/ 35708 h 80772"/>
                <a:gd name="connsiteX13" fmla="*/ 33239 w 76581"/>
                <a:gd name="connsiteY13" fmla="*/ 38947 h 8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581" h="80772">
                  <a:moveTo>
                    <a:pt x="57528" y="80762"/>
                  </a:moveTo>
                  <a:lnTo>
                    <a:pt x="52575" y="66284"/>
                  </a:lnTo>
                  <a:lnTo>
                    <a:pt x="24000" y="66284"/>
                  </a:lnTo>
                  <a:lnTo>
                    <a:pt x="19047" y="80762"/>
                  </a:lnTo>
                  <a:lnTo>
                    <a:pt x="-3" y="80762"/>
                  </a:lnTo>
                  <a:lnTo>
                    <a:pt x="29810" y="-10"/>
                  </a:lnTo>
                  <a:lnTo>
                    <a:pt x="46860" y="-10"/>
                  </a:lnTo>
                  <a:lnTo>
                    <a:pt x="76578" y="80762"/>
                  </a:lnTo>
                  <a:close/>
                  <a:moveTo>
                    <a:pt x="28953" y="51615"/>
                  </a:moveTo>
                  <a:lnTo>
                    <a:pt x="47241" y="51615"/>
                  </a:lnTo>
                  <a:lnTo>
                    <a:pt x="43145" y="38947"/>
                  </a:lnTo>
                  <a:cubicBezTo>
                    <a:pt x="41222" y="33645"/>
                    <a:pt x="39601" y="28239"/>
                    <a:pt x="38288" y="22755"/>
                  </a:cubicBezTo>
                  <a:cubicBezTo>
                    <a:pt x="38288" y="24088"/>
                    <a:pt x="36668" y="28469"/>
                    <a:pt x="34287" y="35708"/>
                  </a:cubicBezTo>
                  <a:lnTo>
                    <a:pt x="33239" y="389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97585545-65EE-4849-8BB3-D0D4CED6C84C}"/>
                </a:ext>
              </a:extLst>
            </p:cNvPr>
            <p:cNvSpPr/>
            <p:nvPr/>
          </p:nvSpPr>
          <p:spPr>
            <a:xfrm>
              <a:off x="8502891" y="4021809"/>
              <a:ext cx="153560" cy="164628"/>
            </a:xfrm>
            <a:custGeom>
              <a:avLst/>
              <a:gdLst>
                <a:gd name="connsiteX0" fmla="*/ -3 w 75342"/>
                <a:gd name="connsiteY0" fmla="*/ 80762 h 80772"/>
                <a:gd name="connsiteX1" fmla="*/ 25429 w 75342"/>
                <a:gd name="connsiteY1" fmla="*/ 40090 h 80772"/>
                <a:gd name="connsiteX2" fmla="*/ 1045 w 75342"/>
                <a:gd name="connsiteY2" fmla="*/ -10 h 80772"/>
                <a:gd name="connsiteX3" fmla="*/ 22095 w 75342"/>
                <a:gd name="connsiteY3" fmla="*/ -10 h 80772"/>
                <a:gd name="connsiteX4" fmla="*/ 37716 w 75342"/>
                <a:gd name="connsiteY4" fmla="*/ 27422 h 80772"/>
                <a:gd name="connsiteX5" fmla="*/ 54004 w 75342"/>
                <a:gd name="connsiteY5" fmla="*/ -10 h 80772"/>
                <a:gd name="connsiteX6" fmla="*/ 75340 w 75342"/>
                <a:gd name="connsiteY6" fmla="*/ -10 h 80772"/>
                <a:gd name="connsiteX7" fmla="*/ 49622 w 75342"/>
                <a:gd name="connsiteY7" fmla="*/ 40090 h 80772"/>
                <a:gd name="connsiteX8" fmla="*/ 74292 w 75342"/>
                <a:gd name="connsiteY8" fmla="*/ 80762 h 80772"/>
                <a:gd name="connsiteX9" fmla="*/ 53623 w 75342"/>
                <a:gd name="connsiteY9" fmla="*/ 80762 h 80772"/>
                <a:gd name="connsiteX10" fmla="*/ 37716 w 75342"/>
                <a:gd name="connsiteY10" fmla="*/ 52949 h 80772"/>
                <a:gd name="connsiteX11" fmla="*/ 21143 w 75342"/>
                <a:gd name="connsiteY11" fmla="*/ 80762 h 8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42" h="80772">
                  <a:moveTo>
                    <a:pt x="-3" y="80762"/>
                  </a:moveTo>
                  <a:lnTo>
                    <a:pt x="25429" y="40090"/>
                  </a:lnTo>
                  <a:lnTo>
                    <a:pt x="1045" y="-10"/>
                  </a:lnTo>
                  <a:lnTo>
                    <a:pt x="22095" y="-10"/>
                  </a:lnTo>
                  <a:lnTo>
                    <a:pt x="37716" y="27422"/>
                  </a:lnTo>
                  <a:lnTo>
                    <a:pt x="54004" y="-10"/>
                  </a:lnTo>
                  <a:lnTo>
                    <a:pt x="75340" y="-10"/>
                  </a:lnTo>
                  <a:lnTo>
                    <a:pt x="49622" y="40090"/>
                  </a:lnTo>
                  <a:lnTo>
                    <a:pt x="74292" y="80762"/>
                  </a:lnTo>
                  <a:lnTo>
                    <a:pt x="53623" y="80762"/>
                  </a:lnTo>
                  <a:lnTo>
                    <a:pt x="37716" y="52949"/>
                  </a:lnTo>
                  <a:lnTo>
                    <a:pt x="21143" y="807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648C8FE6-D3A9-40B4-BE09-DAFCE8788830}"/>
                </a:ext>
              </a:extLst>
            </p:cNvPr>
            <p:cNvSpPr/>
            <p:nvPr/>
          </p:nvSpPr>
          <p:spPr>
            <a:xfrm>
              <a:off x="8676839" y="4021809"/>
              <a:ext cx="97262" cy="164821"/>
            </a:xfrm>
            <a:custGeom>
              <a:avLst/>
              <a:gdLst>
                <a:gd name="connsiteX0" fmla="*/ -3 w 47720"/>
                <a:gd name="connsiteY0" fmla="*/ 80762 h 80867"/>
                <a:gd name="connsiteX1" fmla="*/ -3 w 47720"/>
                <a:gd name="connsiteY1" fmla="*/ -10 h 80867"/>
                <a:gd name="connsiteX2" fmla="*/ 47622 w 47720"/>
                <a:gd name="connsiteY2" fmla="*/ -10 h 80867"/>
                <a:gd name="connsiteX3" fmla="*/ 47622 w 47720"/>
                <a:gd name="connsiteY3" fmla="*/ 15515 h 80867"/>
                <a:gd name="connsiteX4" fmla="*/ 15999 w 47720"/>
                <a:gd name="connsiteY4" fmla="*/ 15515 h 80867"/>
                <a:gd name="connsiteX5" fmla="*/ 15999 w 47720"/>
                <a:gd name="connsiteY5" fmla="*/ 32565 h 80867"/>
                <a:gd name="connsiteX6" fmla="*/ 44574 w 47720"/>
                <a:gd name="connsiteY6" fmla="*/ 32565 h 80867"/>
                <a:gd name="connsiteX7" fmla="*/ 44574 w 47720"/>
                <a:gd name="connsiteY7" fmla="*/ 46948 h 80867"/>
                <a:gd name="connsiteX8" fmla="*/ 15999 w 47720"/>
                <a:gd name="connsiteY8" fmla="*/ 46948 h 80867"/>
                <a:gd name="connsiteX9" fmla="*/ 15999 w 47720"/>
                <a:gd name="connsiteY9" fmla="*/ 65427 h 80867"/>
                <a:gd name="connsiteX10" fmla="*/ 47717 w 47720"/>
                <a:gd name="connsiteY10" fmla="*/ 65427 h 80867"/>
                <a:gd name="connsiteX11" fmla="*/ 47717 w 47720"/>
                <a:gd name="connsiteY11" fmla="*/ 80857 h 8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0" h="80867">
                  <a:moveTo>
                    <a:pt x="-3" y="80762"/>
                  </a:moveTo>
                  <a:lnTo>
                    <a:pt x="-3" y="-10"/>
                  </a:lnTo>
                  <a:lnTo>
                    <a:pt x="47622" y="-10"/>
                  </a:lnTo>
                  <a:lnTo>
                    <a:pt x="47622" y="15515"/>
                  </a:lnTo>
                  <a:lnTo>
                    <a:pt x="15999" y="15515"/>
                  </a:lnTo>
                  <a:lnTo>
                    <a:pt x="15999" y="32565"/>
                  </a:lnTo>
                  <a:lnTo>
                    <a:pt x="44574" y="32565"/>
                  </a:lnTo>
                  <a:lnTo>
                    <a:pt x="44574" y="46948"/>
                  </a:lnTo>
                  <a:lnTo>
                    <a:pt x="15999" y="46948"/>
                  </a:lnTo>
                  <a:lnTo>
                    <a:pt x="15999" y="65427"/>
                  </a:lnTo>
                  <a:lnTo>
                    <a:pt x="47717" y="65427"/>
                  </a:lnTo>
                  <a:lnTo>
                    <a:pt x="47717" y="808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035CAD52-7864-4C53-B9BA-FB8FA7C89379}"/>
                </a:ext>
              </a:extLst>
            </p:cNvPr>
            <p:cNvSpPr/>
            <p:nvPr/>
          </p:nvSpPr>
          <p:spPr>
            <a:xfrm>
              <a:off x="8803610" y="4021809"/>
              <a:ext cx="164432" cy="164628"/>
            </a:xfrm>
            <a:custGeom>
              <a:avLst/>
              <a:gdLst>
                <a:gd name="connsiteX0" fmla="*/ -3 w 80676"/>
                <a:gd name="connsiteY0" fmla="*/ 80762 h 80772"/>
                <a:gd name="connsiteX1" fmla="*/ -3 w 80676"/>
                <a:gd name="connsiteY1" fmla="*/ -10 h 80772"/>
                <a:gd name="connsiteX2" fmla="*/ 16094 w 80676"/>
                <a:gd name="connsiteY2" fmla="*/ -10 h 80772"/>
                <a:gd name="connsiteX3" fmla="*/ 40478 w 80676"/>
                <a:gd name="connsiteY3" fmla="*/ 62664 h 80772"/>
                <a:gd name="connsiteX4" fmla="*/ 64577 w 80676"/>
                <a:gd name="connsiteY4" fmla="*/ -10 h 80772"/>
                <a:gd name="connsiteX5" fmla="*/ 80674 w 80676"/>
                <a:gd name="connsiteY5" fmla="*/ -10 h 80772"/>
                <a:gd name="connsiteX6" fmla="*/ 80674 w 80676"/>
                <a:gd name="connsiteY6" fmla="*/ 80762 h 80772"/>
                <a:gd name="connsiteX7" fmla="*/ 64577 w 80676"/>
                <a:gd name="connsiteY7" fmla="*/ 80762 h 80772"/>
                <a:gd name="connsiteX8" fmla="*/ 64577 w 80676"/>
                <a:gd name="connsiteY8" fmla="*/ 55711 h 80772"/>
                <a:gd name="connsiteX9" fmla="*/ 65148 w 80676"/>
                <a:gd name="connsiteY9" fmla="*/ 35994 h 80772"/>
                <a:gd name="connsiteX10" fmla="*/ 48194 w 80676"/>
                <a:gd name="connsiteY10" fmla="*/ 79619 h 80772"/>
                <a:gd name="connsiteX11" fmla="*/ 32573 w 80676"/>
                <a:gd name="connsiteY11" fmla="*/ 79619 h 80772"/>
                <a:gd name="connsiteX12" fmla="*/ 15618 w 80676"/>
                <a:gd name="connsiteY12" fmla="*/ 36185 h 80772"/>
                <a:gd name="connsiteX13" fmla="*/ 16190 w 80676"/>
                <a:gd name="connsiteY13" fmla="*/ 55711 h 80772"/>
                <a:gd name="connsiteX14" fmla="*/ 16190 w 80676"/>
                <a:gd name="connsiteY14" fmla="*/ 80762 h 8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676" h="80772">
                  <a:moveTo>
                    <a:pt x="-3" y="80762"/>
                  </a:moveTo>
                  <a:lnTo>
                    <a:pt x="-3" y="-10"/>
                  </a:lnTo>
                  <a:lnTo>
                    <a:pt x="16094" y="-10"/>
                  </a:lnTo>
                  <a:lnTo>
                    <a:pt x="40478" y="62664"/>
                  </a:lnTo>
                  <a:lnTo>
                    <a:pt x="64577" y="-10"/>
                  </a:lnTo>
                  <a:lnTo>
                    <a:pt x="80674" y="-10"/>
                  </a:lnTo>
                  <a:lnTo>
                    <a:pt x="80674" y="80762"/>
                  </a:lnTo>
                  <a:lnTo>
                    <a:pt x="64577" y="80762"/>
                  </a:lnTo>
                  <a:lnTo>
                    <a:pt x="64577" y="55711"/>
                  </a:lnTo>
                  <a:cubicBezTo>
                    <a:pt x="64577" y="47329"/>
                    <a:pt x="64767" y="40757"/>
                    <a:pt x="65148" y="35994"/>
                  </a:cubicBezTo>
                  <a:lnTo>
                    <a:pt x="48194" y="79619"/>
                  </a:lnTo>
                  <a:lnTo>
                    <a:pt x="32573" y="79619"/>
                  </a:lnTo>
                  <a:lnTo>
                    <a:pt x="15618" y="36185"/>
                  </a:lnTo>
                  <a:cubicBezTo>
                    <a:pt x="15618" y="40947"/>
                    <a:pt x="16190" y="47424"/>
                    <a:pt x="16190" y="55711"/>
                  </a:cubicBezTo>
                  <a:lnTo>
                    <a:pt x="16190" y="807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9965A961-0BF5-4740-B27B-3DA05BB9D990}"/>
                </a:ext>
              </a:extLst>
            </p:cNvPr>
            <p:cNvSpPr/>
            <p:nvPr/>
          </p:nvSpPr>
          <p:spPr>
            <a:xfrm>
              <a:off x="8986292" y="4021809"/>
              <a:ext cx="156279" cy="164628"/>
            </a:xfrm>
            <a:custGeom>
              <a:avLst/>
              <a:gdLst>
                <a:gd name="connsiteX0" fmla="*/ 57433 w 76676"/>
                <a:gd name="connsiteY0" fmla="*/ 80762 h 80772"/>
                <a:gd name="connsiteX1" fmla="*/ 52575 w 76676"/>
                <a:gd name="connsiteY1" fmla="*/ 66284 h 80772"/>
                <a:gd name="connsiteX2" fmla="*/ 24000 w 76676"/>
                <a:gd name="connsiteY2" fmla="*/ 66284 h 80772"/>
                <a:gd name="connsiteX3" fmla="*/ 19047 w 76676"/>
                <a:gd name="connsiteY3" fmla="*/ 80762 h 80772"/>
                <a:gd name="connsiteX4" fmla="*/ -3 w 76676"/>
                <a:gd name="connsiteY4" fmla="*/ 80762 h 80772"/>
                <a:gd name="connsiteX5" fmla="*/ 29906 w 76676"/>
                <a:gd name="connsiteY5" fmla="*/ -10 h 80772"/>
                <a:gd name="connsiteX6" fmla="*/ 46955 w 76676"/>
                <a:gd name="connsiteY6" fmla="*/ -10 h 80772"/>
                <a:gd name="connsiteX7" fmla="*/ 76673 w 76676"/>
                <a:gd name="connsiteY7" fmla="*/ 80762 h 80772"/>
                <a:gd name="connsiteX8" fmla="*/ 28858 w 76676"/>
                <a:gd name="connsiteY8" fmla="*/ 51615 h 80772"/>
                <a:gd name="connsiteX9" fmla="*/ 47241 w 76676"/>
                <a:gd name="connsiteY9" fmla="*/ 51615 h 80772"/>
                <a:gd name="connsiteX10" fmla="*/ 43050 w 76676"/>
                <a:gd name="connsiteY10" fmla="*/ 38947 h 80772"/>
                <a:gd name="connsiteX11" fmla="*/ 38288 w 76676"/>
                <a:gd name="connsiteY11" fmla="*/ 22755 h 80772"/>
                <a:gd name="connsiteX12" fmla="*/ 34287 w 76676"/>
                <a:gd name="connsiteY12" fmla="*/ 35708 h 80772"/>
                <a:gd name="connsiteX13" fmla="*/ 33239 w 76676"/>
                <a:gd name="connsiteY13" fmla="*/ 38947 h 8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76" h="80772">
                  <a:moveTo>
                    <a:pt x="57433" y="80762"/>
                  </a:moveTo>
                  <a:lnTo>
                    <a:pt x="52575" y="66284"/>
                  </a:lnTo>
                  <a:lnTo>
                    <a:pt x="24000" y="66284"/>
                  </a:lnTo>
                  <a:lnTo>
                    <a:pt x="19047" y="80762"/>
                  </a:lnTo>
                  <a:lnTo>
                    <a:pt x="-3" y="80762"/>
                  </a:lnTo>
                  <a:lnTo>
                    <a:pt x="29906" y="-10"/>
                  </a:lnTo>
                  <a:lnTo>
                    <a:pt x="46955" y="-10"/>
                  </a:lnTo>
                  <a:lnTo>
                    <a:pt x="76673" y="80762"/>
                  </a:lnTo>
                  <a:close/>
                  <a:moveTo>
                    <a:pt x="28858" y="51615"/>
                  </a:moveTo>
                  <a:lnTo>
                    <a:pt x="47241" y="51615"/>
                  </a:lnTo>
                  <a:lnTo>
                    <a:pt x="43050" y="38947"/>
                  </a:lnTo>
                  <a:cubicBezTo>
                    <a:pt x="41138" y="33650"/>
                    <a:pt x="39548" y="28243"/>
                    <a:pt x="38288" y="22755"/>
                  </a:cubicBezTo>
                  <a:cubicBezTo>
                    <a:pt x="38288" y="24088"/>
                    <a:pt x="36668" y="28469"/>
                    <a:pt x="34287" y="35708"/>
                  </a:cubicBezTo>
                  <a:lnTo>
                    <a:pt x="33239" y="389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49B6C4F-701F-4F7D-ABB6-ED643EDB898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54689" y="2010864"/>
            <a:ext cx="4327525" cy="101808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spcAft>
                <a:spcPts val="600"/>
              </a:spcAft>
              <a:defRPr sz="2000" b="0" i="0">
                <a:solidFill>
                  <a:srgbClr val="006666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NOM Prénom</a:t>
            </a:r>
          </a:p>
          <a:p>
            <a:pPr lvl="0"/>
            <a:r>
              <a:rPr lang="fr-FR" dirty="0"/>
              <a:t>email@axema.fr / 06 00 00 00 00</a:t>
            </a:r>
          </a:p>
        </p:txBody>
      </p:sp>
      <p:sp>
        <p:nvSpPr>
          <p:cNvPr id="2" name="Image 62">
            <a:hlinkClick r:id="rId6"/>
            <a:extLst>
              <a:ext uri="{FF2B5EF4-FFF2-40B4-BE49-F238E27FC236}">
                <a16:creationId xmlns:a16="http://schemas.microsoft.com/office/drawing/2014/main" id="{BF3DECBE-FC0F-443E-A60E-4D8DF0F59237}"/>
              </a:ext>
            </a:extLst>
          </p:cNvPr>
          <p:cNvSpPr/>
          <p:nvPr/>
        </p:nvSpPr>
        <p:spPr>
          <a:xfrm>
            <a:off x="7082122" y="4656639"/>
            <a:ext cx="467997" cy="324000"/>
          </a:xfrm>
          <a:custGeom>
            <a:avLst/>
            <a:gdLst>
              <a:gd name="connsiteX0" fmla="*/ 388798 w 467997"/>
              <a:gd name="connsiteY0" fmla="*/ 0 h 324000"/>
              <a:gd name="connsiteX1" fmla="*/ 79200 w 467997"/>
              <a:gd name="connsiteY1" fmla="*/ 0 h 324000"/>
              <a:gd name="connsiteX2" fmla="*/ 79200 w 467997"/>
              <a:gd name="connsiteY2" fmla="*/ 0 h 324000"/>
              <a:gd name="connsiteX3" fmla="*/ 23143 w 467997"/>
              <a:gd name="connsiteY3" fmla="*/ 23143 h 324000"/>
              <a:gd name="connsiteX4" fmla="*/ 0 w 467997"/>
              <a:gd name="connsiteY4" fmla="*/ 79200 h 324000"/>
              <a:gd name="connsiteX5" fmla="*/ 0 w 467997"/>
              <a:gd name="connsiteY5" fmla="*/ 244800 h 324000"/>
              <a:gd name="connsiteX6" fmla="*/ 0 w 467997"/>
              <a:gd name="connsiteY6" fmla="*/ 244800 h 324000"/>
              <a:gd name="connsiteX7" fmla="*/ 23143 w 467997"/>
              <a:gd name="connsiteY7" fmla="*/ 300857 h 324000"/>
              <a:gd name="connsiteX8" fmla="*/ 79200 w 467997"/>
              <a:gd name="connsiteY8" fmla="*/ 324000 h 324000"/>
              <a:gd name="connsiteX9" fmla="*/ 388798 w 467997"/>
              <a:gd name="connsiteY9" fmla="*/ 324000 h 324000"/>
              <a:gd name="connsiteX10" fmla="*/ 388798 w 467997"/>
              <a:gd name="connsiteY10" fmla="*/ 324000 h 324000"/>
              <a:gd name="connsiteX11" fmla="*/ 444855 w 467997"/>
              <a:gd name="connsiteY11" fmla="*/ 300857 h 324000"/>
              <a:gd name="connsiteX12" fmla="*/ 467998 w 467997"/>
              <a:gd name="connsiteY12" fmla="*/ 244800 h 324000"/>
              <a:gd name="connsiteX13" fmla="*/ 467998 w 467997"/>
              <a:gd name="connsiteY13" fmla="*/ 79200 h 324000"/>
              <a:gd name="connsiteX14" fmla="*/ 467998 w 467997"/>
              <a:gd name="connsiteY14" fmla="*/ 79200 h 324000"/>
              <a:gd name="connsiteX15" fmla="*/ 444855 w 467997"/>
              <a:gd name="connsiteY15" fmla="*/ 23143 h 324000"/>
              <a:gd name="connsiteX16" fmla="*/ 388798 w 467997"/>
              <a:gd name="connsiteY16" fmla="*/ 0 h 324000"/>
              <a:gd name="connsiteX17" fmla="*/ 388798 w 467997"/>
              <a:gd name="connsiteY17" fmla="*/ 0 h 324000"/>
              <a:gd name="connsiteX18" fmla="*/ 253799 w 467997"/>
              <a:gd name="connsiteY18" fmla="*/ 198000 h 324000"/>
              <a:gd name="connsiteX19" fmla="*/ 183599 w 467997"/>
              <a:gd name="connsiteY19" fmla="*/ 234000 h 324000"/>
              <a:gd name="connsiteX20" fmla="*/ 183599 w 467997"/>
              <a:gd name="connsiteY20" fmla="*/ 90000 h 324000"/>
              <a:gd name="connsiteX21" fmla="*/ 323998 w 467997"/>
              <a:gd name="connsiteY21" fmla="*/ 162000 h 324000"/>
              <a:gd name="connsiteX22" fmla="*/ 253799 w 467997"/>
              <a:gd name="connsiteY22" fmla="*/ 198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7997" h="324000">
                <a:moveTo>
                  <a:pt x="388798" y="0"/>
                </a:moveTo>
                <a:lnTo>
                  <a:pt x="79200" y="0"/>
                </a:lnTo>
                <a:lnTo>
                  <a:pt x="79200" y="0"/>
                </a:lnTo>
                <a:cubicBezTo>
                  <a:pt x="58243" y="0"/>
                  <a:pt x="38057" y="8357"/>
                  <a:pt x="23143" y="23143"/>
                </a:cubicBezTo>
                <a:cubicBezTo>
                  <a:pt x="8357" y="38057"/>
                  <a:pt x="0" y="58243"/>
                  <a:pt x="0" y="79200"/>
                </a:cubicBezTo>
                <a:lnTo>
                  <a:pt x="0" y="244800"/>
                </a:lnTo>
                <a:lnTo>
                  <a:pt x="0" y="244800"/>
                </a:lnTo>
                <a:cubicBezTo>
                  <a:pt x="0" y="265757"/>
                  <a:pt x="8357" y="285943"/>
                  <a:pt x="23143" y="300857"/>
                </a:cubicBezTo>
                <a:cubicBezTo>
                  <a:pt x="38057" y="315771"/>
                  <a:pt x="58114" y="324000"/>
                  <a:pt x="79200" y="324000"/>
                </a:cubicBezTo>
                <a:lnTo>
                  <a:pt x="388798" y="324000"/>
                </a:lnTo>
                <a:lnTo>
                  <a:pt x="388798" y="324000"/>
                </a:lnTo>
                <a:cubicBezTo>
                  <a:pt x="409755" y="324000"/>
                  <a:pt x="429941" y="315643"/>
                  <a:pt x="444855" y="300857"/>
                </a:cubicBezTo>
                <a:cubicBezTo>
                  <a:pt x="459769" y="285943"/>
                  <a:pt x="467998" y="265886"/>
                  <a:pt x="467998" y="244800"/>
                </a:cubicBezTo>
                <a:lnTo>
                  <a:pt x="467998" y="79200"/>
                </a:lnTo>
                <a:lnTo>
                  <a:pt x="467998" y="79200"/>
                </a:lnTo>
                <a:cubicBezTo>
                  <a:pt x="467998" y="58243"/>
                  <a:pt x="459641" y="38057"/>
                  <a:pt x="444855" y="23143"/>
                </a:cubicBezTo>
                <a:cubicBezTo>
                  <a:pt x="429941" y="8357"/>
                  <a:pt x="409755" y="0"/>
                  <a:pt x="388798" y="0"/>
                </a:cubicBezTo>
                <a:lnTo>
                  <a:pt x="388798" y="0"/>
                </a:lnTo>
                <a:close/>
                <a:moveTo>
                  <a:pt x="253799" y="198000"/>
                </a:moveTo>
                <a:lnTo>
                  <a:pt x="183599" y="234000"/>
                </a:lnTo>
                <a:lnTo>
                  <a:pt x="183599" y="90000"/>
                </a:lnTo>
                <a:lnTo>
                  <a:pt x="323998" y="162000"/>
                </a:lnTo>
                <a:lnTo>
                  <a:pt x="253799" y="198000"/>
                </a:lnTo>
                <a:close/>
              </a:path>
            </a:pathLst>
          </a:custGeom>
          <a:solidFill>
            <a:srgbClr val="F59A05"/>
          </a:solidFill>
          <a:ln w="1256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67" name="Triangle 61">
            <a:extLst>
              <a:ext uri="{FF2B5EF4-FFF2-40B4-BE49-F238E27FC236}">
                <a16:creationId xmlns:a16="http://schemas.microsoft.com/office/drawing/2014/main" id="{E39D02E9-B24D-7985-C04A-917E73030198}"/>
              </a:ext>
            </a:extLst>
          </p:cNvPr>
          <p:cNvSpPr/>
          <p:nvPr userDrawn="1"/>
        </p:nvSpPr>
        <p:spPr bwMode="auto">
          <a:xfrm rot="5400000">
            <a:off x="-334580" y="48649"/>
            <a:ext cx="4864252" cy="4191746"/>
          </a:xfrm>
          <a:prstGeom prst="triangle">
            <a:avLst/>
          </a:prstGeom>
          <a:solidFill>
            <a:srgbClr val="F59A0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5E3936-C4A9-C6F7-5B4B-F816058458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7" y="1148054"/>
            <a:ext cx="2138358" cy="1992936"/>
          </a:xfrm>
          <a:prstGeom prst="rect">
            <a:avLst/>
          </a:prstGeom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86015A6A-088C-0AE1-69F1-A290CC0359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54688" y="3495225"/>
            <a:ext cx="4327525" cy="101808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sz="1600" b="0" i="0">
                <a:solidFill>
                  <a:srgbClr val="006666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19 rue Jacques Bingen – 75017 Paris</a:t>
            </a:r>
          </a:p>
          <a:p>
            <a:pPr lvl="0"/>
            <a:r>
              <a:rPr lang="fr-FR" dirty="0"/>
              <a:t>info.conference@axema.fr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9B82EAF-7043-EC24-3EB5-C409FA8778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54689" y="3380872"/>
            <a:ext cx="4327525" cy="454052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1800" b="1" i="0" u="sng">
                <a:solidFill>
                  <a:srgbClr val="006666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www.agritechday.fr</a:t>
            </a:r>
          </a:p>
        </p:txBody>
      </p:sp>
    </p:spTree>
    <p:extLst>
      <p:ext uri="{BB962C8B-B14F-4D97-AF65-F5344CB8AC3E}">
        <p14:creationId xmlns:p14="http://schemas.microsoft.com/office/powerpoint/2010/main" val="3735949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3716" y="6372224"/>
            <a:ext cx="540000" cy="28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defRPr sz="1100" b="1">
                <a:solidFill>
                  <a:srgbClr val="F59A05"/>
                </a:solidFill>
              </a:defRPr>
            </a:lvl1pPr>
          </a:lstStyle>
          <a:p>
            <a:pPr>
              <a:defRPr/>
            </a:pPr>
            <a:fld id="{975A587B-5814-4D9B-9598-FE9CB954CB0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7B5CE8A-CD3F-4EAF-B20A-ED78E831B1B9}"/>
              </a:ext>
            </a:extLst>
          </p:cNvPr>
          <p:cNvGrpSpPr/>
          <p:nvPr userDrawn="1"/>
        </p:nvGrpSpPr>
        <p:grpSpPr>
          <a:xfrm>
            <a:off x="12543736" y="940829"/>
            <a:ext cx="2119913" cy="4979319"/>
            <a:chOff x="12543736" y="1231118"/>
            <a:chExt cx="2119913" cy="4979319"/>
          </a:xfrm>
        </p:grpSpPr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701447F9-02C9-4495-9024-28D6819F892A}"/>
                </a:ext>
              </a:extLst>
            </p:cNvPr>
            <p:cNvSpPr txBox="1"/>
            <p:nvPr userDrawn="1"/>
          </p:nvSpPr>
          <p:spPr>
            <a:xfrm>
              <a:off x="12904601" y="4619831"/>
              <a:ext cx="17590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Pôle International &amp; Salons</a:t>
              </a: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5BB6C32F-0DE3-41F2-A566-EAD0BD746461}"/>
                </a:ext>
              </a:extLst>
            </p:cNvPr>
            <p:cNvSpPr txBox="1"/>
            <p:nvPr userDrawn="1"/>
          </p:nvSpPr>
          <p:spPr>
            <a:xfrm>
              <a:off x="12904601" y="5470437"/>
              <a:ext cx="16868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Pôle Formation &amp; Emploi</a:t>
              </a:r>
            </a:p>
          </p:txBody>
        </p:sp>
        <p:sp>
          <p:nvSpPr>
            <p:cNvPr id="59" name="Forme libre : forme 84">
              <a:extLst>
                <a:ext uri="{FF2B5EF4-FFF2-40B4-BE49-F238E27FC236}">
                  <a16:creationId xmlns:a16="http://schemas.microsoft.com/office/drawing/2014/main" id="{C1168C09-BEF9-4EBD-A898-F8310EC31A68}"/>
                </a:ext>
              </a:extLst>
            </p:cNvPr>
            <p:cNvSpPr/>
            <p:nvPr userDrawn="1"/>
          </p:nvSpPr>
          <p:spPr>
            <a:xfrm>
              <a:off x="12543736" y="3429000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FDEB19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272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272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235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272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60" name="Forme libre : forme 84">
              <a:extLst>
                <a:ext uri="{FF2B5EF4-FFF2-40B4-BE49-F238E27FC236}">
                  <a16:creationId xmlns:a16="http://schemas.microsoft.com/office/drawing/2014/main" id="{93F045A2-01D4-4B6C-9EC5-DA86FDC2E3FE}"/>
                </a:ext>
              </a:extLst>
            </p:cNvPr>
            <p:cNvSpPr/>
            <p:nvPr userDrawn="1"/>
          </p:nvSpPr>
          <p:spPr>
            <a:xfrm>
              <a:off x="12938439" y="3429000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DADADA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272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218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272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218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272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218</a:t>
              </a:r>
            </a:p>
          </p:txBody>
        </p:sp>
        <p:sp>
          <p:nvSpPr>
            <p:cNvPr id="61" name="Forme libre : forme 84">
              <a:extLst>
                <a:ext uri="{FF2B5EF4-FFF2-40B4-BE49-F238E27FC236}">
                  <a16:creationId xmlns:a16="http://schemas.microsoft.com/office/drawing/2014/main" id="{55B2A397-EBC1-45BA-9EE0-9F07C74E14E7}"/>
                </a:ext>
              </a:extLst>
            </p:cNvPr>
            <p:cNvSpPr/>
            <p:nvPr userDrawn="1"/>
          </p:nvSpPr>
          <p:spPr>
            <a:xfrm>
              <a:off x="12543736" y="1231118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006666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102</a:t>
              </a:r>
            </a:p>
          </p:txBody>
        </p:sp>
        <p:sp>
          <p:nvSpPr>
            <p:cNvPr id="62" name="Forme libre : forme 84">
              <a:extLst>
                <a:ext uri="{FF2B5EF4-FFF2-40B4-BE49-F238E27FC236}">
                  <a16:creationId xmlns:a16="http://schemas.microsoft.com/office/drawing/2014/main" id="{C43B0AAA-E2CA-4A85-AF29-489FD10CF900}"/>
                </a:ext>
              </a:extLst>
            </p:cNvPr>
            <p:cNvSpPr/>
            <p:nvPr userDrawn="1"/>
          </p:nvSpPr>
          <p:spPr>
            <a:xfrm>
              <a:off x="12543736" y="167287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207979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121</a:t>
              </a:r>
            </a:p>
          </p:txBody>
        </p:sp>
        <p:sp>
          <p:nvSpPr>
            <p:cNvPr id="104" name="Forme libre : forme 84">
              <a:extLst>
                <a:ext uri="{FF2B5EF4-FFF2-40B4-BE49-F238E27FC236}">
                  <a16:creationId xmlns:a16="http://schemas.microsoft.com/office/drawing/2014/main" id="{816BF3AD-C626-48D8-9442-3B17ADB2A34F}"/>
                </a:ext>
              </a:extLst>
            </p:cNvPr>
            <p:cNvSpPr/>
            <p:nvPr userDrawn="1"/>
          </p:nvSpPr>
          <p:spPr>
            <a:xfrm>
              <a:off x="12543736" y="210813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408C8C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140</a:t>
              </a:r>
            </a:p>
          </p:txBody>
        </p:sp>
        <p:sp>
          <p:nvSpPr>
            <p:cNvPr id="105" name="Forme libre : forme 84">
              <a:extLst>
                <a:ext uri="{FF2B5EF4-FFF2-40B4-BE49-F238E27FC236}">
                  <a16:creationId xmlns:a16="http://schemas.microsoft.com/office/drawing/2014/main" id="{EF8524CE-6712-4619-B07C-95A411DD094D}"/>
                </a:ext>
              </a:extLst>
            </p:cNvPr>
            <p:cNvSpPr/>
            <p:nvPr userDrawn="1"/>
          </p:nvSpPr>
          <p:spPr>
            <a:xfrm>
              <a:off x="12543736" y="2541051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609F9F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96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159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159</a:t>
              </a:r>
            </a:p>
          </p:txBody>
        </p:sp>
        <p:sp>
          <p:nvSpPr>
            <p:cNvPr id="106" name="Forme libre : forme 84">
              <a:extLst>
                <a:ext uri="{FF2B5EF4-FFF2-40B4-BE49-F238E27FC236}">
                  <a16:creationId xmlns:a16="http://schemas.microsoft.com/office/drawing/2014/main" id="{0B875FE8-4E38-451F-BA4C-F3FA46E310B7}"/>
                </a:ext>
              </a:extLst>
            </p:cNvPr>
            <p:cNvSpPr/>
            <p:nvPr userDrawn="1"/>
          </p:nvSpPr>
          <p:spPr>
            <a:xfrm>
              <a:off x="12938439" y="1231118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008D39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14157</a:t>
              </a:r>
            </a:p>
          </p:txBody>
        </p:sp>
        <p:sp>
          <p:nvSpPr>
            <p:cNvPr id="107" name="Forme libre : forme 84">
              <a:extLst>
                <a:ext uri="{FF2B5EF4-FFF2-40B4-BE49-F238E27FC236}">
                  <a16:creationId xmlns:a16="http://schemas.microsoft.com/office/drawing/2014/main" id="{A5F8A10E-A3B5-4F39-9E8D-6E86DB5022A4}"/>
                </a:ext>
              </a:extLst>
            </p:cNvPr>
            <p:cNvSpPr/>
            <p:nvPr userDrawn="1"/>
          </p:nvSpPr>
          <p:spPr>
            <a:xfrm>
              <a:off x="12938439" y="167287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209B52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15582</a:t>
              </a:r>
            </a:p>
          </p:txBody>
        </p:sp>
        <p:sp>
          <p:nvSpPr>
            <p:cNvPr id="108" name="Forme libre : forme 84">
              <a:extLst>
                <a:ext uri="{FF2B5EF4-FFF2-40B4-BE49-F238E27FC236}">
                  <a16:creationId xmlns:a16="http://schemas.microsoft.com/office/drawing/2014/main" id="{9323F541-829D-49E1-8E47-78058817F10A}"/>
                </a:ext>
              </a:extLst>
            </p:cNvPr>
            <p:cNvSpPr/>
            <p:nvPr userDrawn="1"/>
          </p:nvSpPr>
          <p:spPr>
            <a:xfrm>
              <a:off x="12938439" y="210813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40AA6B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107</a:t>
              </a:r>
            </a:p>
          </p:txBody>
        </p:sp>
        <p:sp>
          <p:nvSpPr>
            <p:cNvPr id="109" name="Forme libre : forme 84">
              <a:extLst>
                <a:ext uri="{FF2B5EF4-FFF2-40B4-BE49-F238E27FC236}">
                  <a16:creationId xmlns:a16="http://schemas.microsoft.com/office/drawing/2014/main" id="{649DB6F5-3A2F-43CA-96C1-2D90029B4FC1}"/>
                </a:ext>
              </a:extLst>
            </p:cNvPr>
            <p:cNvSpPr/>
            <p:nvPr userDrawn="1"/>
          </p:nvSpPr>
          <p:spPr>
            <a:xfrm>
              <a:off x="12938439" y="2541051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60B883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96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131</a:t>
              </a:r>
            </a:p>
          </p:txBody>
        </p:sp>
        <p:sp>
          <p:nvSpPr>
            <p:cNvPr id="110" name="Forme libre : forme 84">
              <a:extLst>
                <a:ext uri="{FF2B5EF4-FFF2-40B4-BE49-F238E27FC236}">
                  <a16:creationId xmlns:a16="http://schemas.microsoft.com/office/drawing/2014/main" id="{9C218781-16A8-493C-84D5-16CC9EB7AA05}"/>
                </a:ext>
              </a:extLst>
            </p:cNvPr>
            <p:cNvSpPr/>
            <p:nvPr userDrawn="1"/>
          </p:nvSpPr>
          <p:spPr>
            <a:xfrm>
              <a:off x="13333142" y="1231118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91C141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193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65</a:t>
              </a: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E73848DD-EC97-4219-80B2-E6A0C45F9889}"/>
                </a:ext>
              </a:extLst>
            </p:cNvPr>
            <p:cNvSpPr/>
            <p:nvPr userDrawn="1"/>
          </p:nvSpPr>
          <p:spPr>
            <a:xfrm>
              <a:off x="13333142" y="167287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9FC959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159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89</a:t>
              </a:r>
            </a:p>
          </p:txBody>
        </p:sp>
        <p:sp>
          <p:nvSpPr>
            <p:cNvPr id="112" name="Forme libre : forme 84">
              <a:extLst>
                <a:ext uri="{FF2B5EF4-FFF2-40B4-BE49-F238E27FC236}">
                  <a16:creationId xmlns:a16="http://schemas.microsoft.com/office/drawing/2014/main" id="{3C2B530E-215E-4689-A511-4518AB154E10}"/>
                </a:ext>
              </a:extLst>
            </p:cNvPr>
            <p:cNvSpPr/>
            <p:nvPr userDrawn="1"/>
          </p:nvSpPr>
          <p:spPr>
            <a:xfrm>
              <a:off x="13333142" y="210813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ADD171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209113</a:t>
              </a:r>
            </a:p>
          </p:txBody>
        </p:sp>
        <p:sp>
          <p:nvSpPr>
            <p:cNvPr id="113" name="Forme libre : forme 84">
              <a:extLst>
                <a:ext uri="{FF2B5EF4-FFF2-40B4-BE49-F238E27FC236}">
                  <a16:creationId xmlns:a16="http://schemas.microsoft.com/office/drawing/2014/main" id="{4F0B0323-ECA9-42CC-B6FA-4F3D5914DB7A}"/>
                </a:ext>
              </a:extLst>
            </p:cNvPr>
            <p:cNvSpPr/>
            <p:nvPr userDrawn="1"/>
          </p:nvSpPr>
          <p:spPr>
            <a:xfrm>
              <a:off x="13333142" y="2541051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BAD888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186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216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136</a:t>
              </a:r>
            </a:p>
          </p:txBody>
        </p:sp>
        <p:sp>
          <p:nvSpPr>
            <p:cNvPr id="114" name="Forme libre : forme 84">
              <a:extLst>
                <a:ext uri="{FF2B5EF4-FFF2-40B4-BE49-F238E27FC236}">
                  <a16:creationId xmlns:a16="http://schemas.microsoft.com/office/drawing/2014/main" id="{E5CE9B4C-CCBE-421E-9D44-EB852699DBD1}"/>
                </a:ext>
              </a:extLst>
            </p:cNvPr>
            <p:cNvSpPr/>
            <p:nvPr userDrawn="1"/>
          </p:nvSpPr>
          <p:spPr>
            <a:xfrm>
              <a:off x="13727845" y="1231118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941837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55</a:t>
              </a:r>
            </a:p>
          </p:txBody>
        </p:sp>
        <p:sp>
          <p:nvSpPr>
            <p:cNvPr id="115" name="Forme libre : forme 84">
              <a:extLst>
                <a:ext uri="{FF2B5EF4-FFF2-40B4-BE49-F238E27FC236}">
                  <a16:creationId xmlns:a16="http://schemas.microsoft.com/office/drawing/2014/main" id="{CFFCD82E-E940-476C-80B6-6272899D939B}"/>
                </a:ext>
              </a:extLst>
            </p:cNvPr>
            <p:cNvSpPr/>
            <p:nvPr userDrawn="1"/>
          </p:nvSpPr>
          <p:spPr>
            <a:xfrm>
              <a:off x="13727845" y="167287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B2365E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94</a:t>
              </a:r>
            </a:p>
          </p:txBody>
        </p:sp>
        <p:sp>
          <p:nvSpPr>
            <p:cNvPr id="116" name="Forme libre : forme 84">
              <a:extLst>
                <a:ext uri="{FF2B5EF4-FFF2-40B4-BE49-F238E27FC236}">
                  <a16:creationId xmlns:a16="http://schemas.microsoft.com/office/drawing/2014/main" id="{5DFCA189-CF25-4747-A276-DDC8E5C13D0C}"/>
                </a:ext>
              </a:extLst>
            </p:cNvPr>
            <p:cNvSpPr/>
            <p:nvPr userDrawn="1"/>
          </p:nvSpPr>
          <p:spPr>
            <a:xfrm>
              <a:off x="13727845" y="210813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C15E7F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105</a:t>
              </a:r>
            </a:p>
          </p:txBody>
        </p:sp>
        <p:sp>
          <p:nvSpPr>
            <p:cNvPr id="117" name="Forme libre : forme 84">
              <a:extLst>
                <a:ext uri="{FF2B5EF4-FFF2-40B4-BE49-F238E27FC236}">
                  <a16:creationId xmlns:a16="http://schemas.microsoft.com/office/drawing/2014/main" id="{9DA09446-D25E-42AF-B02E-B7F633D515C9}"/>
                </a:ext>
              </a:extLst>
            </p:cNvPr>
            <p:cNvSpPr/>
            <p:nvPr userDrawn="1"/>
          </p:nvSpPr>
          <p:spPr>
            <a:xfrm>
              <a:off x="13727845" y="2541051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D1869F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111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130</a:t>
              </a:r>
            </a:p>
          </p:txBody>
        </p:sp>
        <p:sp>
          <p:nvSpPr>
            <p:cNvPr id="118" name="Forme libre : forme 84">
              <a:extLst>
                <a:ext uri="{FF2B5EF4-FFF2-40B4-BE49-F238E27FC236}">
                  <a16:creationId xmlns:a16="http://schemas.microsoft.com/office/drawing/2014/main" id="{5CF2290F-C039-4C59-81B7-2BFF07A36CC6}"/>
                </a:ext>
              </a:extLst>
            </p:cNvPr>
            <p:cNvSpPr/>
            <p:nvPr userDrawn="1"/>
          </p:nvSpPr>
          <p:spPr>
            <a:xfrm>
              <a:off x="12543736" y="4098852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0091A3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163</a:t>
              </a:r>
            </a:p>
          </p:txBody>
        </p:sp>
        <p:sp>
          <p:nvSpPr>
            <p:cNvPr id="119" name="Forme libre : forme 84">
              <a:extLst>
                <a:ext uri="{FF2B5EF4-FFF2-40B4-BE49-F238E27FC236}">
                  <a16:creationId xmlns:a16="http://schemas.microsoft.com/office/drawing/2014/main" id="{C5EAB97D-EF1C-4146-9AF1-358F982B72E6}"/>
                </a:ext>
              </a:extLst>
            </p:cNvPr>
            <p:cNvSpPr/>
            <p:nvPr userDrawn="1"/>
          </p:nvSpPr>
          <p:spPr>
            <a:xfrm>
              <a:off x="12543736" y="4524153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008D39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57</a:t>
              </a:r>
            </a:p>
          </p:txBody>
        </p:sp>
        <p:sp>
          <p:nvSpPr>
            <p:cNvPr id="120" name="Forme libre : forme 84">
              <a:extLst>
                <a:ext uri="{FF2B5EF4-FFF2-40B4-BE49-F238E27FC236}">
                  <a16:creationId xmlns:a16="http://schemas.microsoft.com/office/drawing/2014/main" id="{EF7FE992-A544-4B10-85C3-E3013D67CAE3}"/>
                </a:ext>
              </a:extLst>
            </p:cNvPr>
            <p:cNvSpPr/>
            <p:nvPr userDrawn="1"/>
          </p:nvSpPr>
          <p:spPr>
            <a:xfrm>
              <a:off x="12543736" y="4949456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828485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133</a:t>
              </a:r>
            </a:p>
          </p:txBody>
        </p:sp>
        <p:sp>
          <p:nvSpPr>
            <p:cNvPr id="121" name="Forme libre : forme 84">
              <a:extLst>
                <a:ext uri="{FF2B5EF4-FFF2-40B4-BE49-F238E27FC236}">
                  <a16:creationId xmlns:a16="http://schemas.microsoft.com/office/drawing/2014/main" id="{A286DD2B-6206-4A31-A3D2-4C49274EB573}"/>
                </a:ext>
              </a:extLst>
            </p:cNvPr>
            <p:cNvSpPr/>
            <p:nvPr userDrawn="1"/>
          </p:nvSpPr>
          <p:spPr>
            <a:xfrm>
              <a:off x="12543736" y="5374759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B80A47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71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9B144030-45FE-4236-9E29-E1E9C5021EAA}"/>
                </a:ext>
              </a:extLst>
            </p:cNvPr>
            <p:cNvSpPr txBox="1"/>
            <p:nvPr userDrawn="1"/>
          </p:nvSpPr>
          <p:spPr>
            <a:xfrm>
              <a:off x="12904601" y="4194530"/>
              <a:ext cx="11502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Pôle Économique</a:t>
              </a: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D37EE8D6-40BD-44CB-97F2-8492A5122817}"/>
                </a:ext>
              </a:extLst>
            </p:cNvPr>
            <p:cNvSpPr txBox="1"/>
            <p:nvPr userDrawn="1"/>
          </p:nvSpPr>
          <p:spPr>
            <a:xfrm>
              <a:off x="12904601" y="5045134"/>
              <a:ext cx="11502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Pôle Technique</a:t>
              </a:r>
            </a:p>
          </p:txBody>
        </p:sp>
        <p:sp>
          <p:nvSpPr>
            <p:cNvPr id="126" name="Forme libre : forme 84">
              <a:extLst>
                <a:ext uri="{FF2B5EF4-FFF2-40B4-BE49-F238E27FC236}">
                  <a16:creationId xmlns:a16="http://schemas.microsoft.com/office/drawing/2014/main" id="{5F4318E1-1432-45F8-BFCC-B2310771139D}"/>
                </a:ext>
              </a:extLst>
            </p:cNvPr>
            <p:cNvSpPr/>
            <p:nvPr userDrawn="1"/>
          </p:nvSpPr>
          <p:spPr>
            <a:xfrm>
              <a:off x="12543736" y="5803637"/>
              <a:ext cx="360865" cy="406800"/>
            </a:xfrm>
            <a:custGeom>
              <a:avLst/>
              <a:gdLst>
                <a:gd name="connsiteX0" fmla="*/ 0 w 1111406"/>
                <a:gd name="connsiteY0" fmla="*/ 0 h 776645"/>
                <a:gd name="connsiteX1" fmla="*/ 1111407 w 1111406"/>
                <a:gd name="connsiteY1" fmla="*/ 0 h 776645"/>
                <a:gd name="connsiteX2" fmla="*/ 1111407 w 1111406"/>
                <a:gd name="connsiteY2" fmla="*/ 776646 h 776645"/>
                <a:gd name="connsiteX3" fmla="*/ 0 w 1111406"/>
                <a:gd name="connsiteY3" fmla="*/ 776646 h 7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406" h="776645">
                  <a:moveTo>
                    <a:pt x="0" y="0"/>
                  </a:moveTo>
                  <a:lnTo>
                    <a:pt x="1111407" y="0"/>
                  </a:lnTo>
                  <a:lnTo>
                    <a:pt x="1111407" y="776646"/>
                  </a:lnTo>
                  <a:lnTo>
                    <a:pt x="0" y="776646"/>
                  </a:lnTo>
                  <a:close/>
                </a:path>
              </a:pathLst>
            </a:custGeom>
            <a:solidFill>
              <a:srgbClr val="006666"/>
            </a:solidFill>
            <a:ln w="66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102</a:t>
              </a: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133A3632-45E8-4BDA-9A42-C17CE3F96923}"/>
                </a:ext>
              </a:extLst>
            </p:cNvPr>
            <p:cNvSpPr txBox="1"/>
            <p:nvPr userDrawn="1"/>
          </p:nvSpPr>
          <p:spPr>
            <a:xfrm>
              <a:off x="12904601" y="5899315"/>
              <a:ext cx="16868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Pôle Juridique &amp; Social</a:t>
              </a:r>
            </a:p>
          </p:txBody>
        </p:sp>
      </p:grp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3971805-78EA-4F6C-A942-77D4E52B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00" y="492796"/>
            <a:ext cx="10663200" cy="719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5AD68B9-7BB2-41BC-80AC-586ECC13A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400" y="1457011"/>
            <a:ext cx="10663200" cy="454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0E6C78B-C348-5AE2-1144-81CB4D6BC825}"/>
              </a:ext>
            </a:extLst>
          </p:cNvPr>
          <p:cNvSpPr txBox="1"/>
          <p:nvPr userDrawn="1"/>
        </p:nvSpPr>
        <p:spPr>
          <a:xfrm>
            <a:off x="847417" y="6389401"/>
            <a:ext cx="69653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7th AGRITECH DAY –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International Conference of Technologies and Solutions for Efficient and Sustainable Agriculture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D7C472C0-DEFD-BBB3-BA37-B908256FDBEC}"/>
              </a:ext>
            </a:extLst>
          </p:cNvPr>
          <p:cNvGrpSpPr/>
          <p:nvPr userDrawn="1"/>
        </p:nvGrpSpPr>
        <p:grpSpPr>
          <a:xfrm>
            <a:off x="988897" y="6204389"/>
            <a:ext cx="10214206" cy="0"/>
            <a:chOff x="988897" y="6204389"/>
            <a:chExt cx="10214206" cy="0"/>
          </a:xfrm>
        </p:grpSpPr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24AE1E8B-23AF-E4B9-352F-E62C2801B3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828703" y="6204389"/>
              <a:ext cx="374400" cy="0"/>
            </a:xfrm>
            <a:prstGeom prst="line">
              <a:avLst/>
            </a:prstGeom>
            <a:ln w="38100">
              <a:solidFill>
                <a:srgbClr val="F59A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77CA8749-9142-531E-CA51-960EA58A08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79631" y="6204389"/>
              <a:ext cx="6698530" cy="0"/>
            </a:xfrm>
            <a:prstGeom prst="line">
              <a:avLst/>
            </a:prstGeom>
            <a:ln w="38100">
              <a:solidFill>
                <a:srgbClr val="F59A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56ADBDDD-3F0F-4036-C32E-2CD9B324CC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88897" y="6204389"/>
              <a:ext cx="3309565" cy="0"/>
            </a:xfrm>
            <a:prstGeom prst="line">
              <a:avLst/>
            </a:prstGeom>
            <a:ln w="38100">
              <a:solidFill>
                <a:srgbClr val="F59A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9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67" r:id="rId2"/>
    <p:sldLayoutId id="2147483988" r:id="rId3"/>
    <p:sldLayoutId id="2147483909" r:id="rId4"/>
    <p:sldLayoutId id="2147483976" r:id="rId5"/>
    <p:sldLayoutId id="2147483978" r:id="rId6"/>
    <p:sldLayoutId id="214748390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F59A0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None/>
        <a:defRPr sz="1400" i="0" kern="1200">
          <a:solidFill>
            <a:srgbClr val="006666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F59A05"/>
        </a:buClr>
        <a:buFont typeface="Arial" panose="020B0604020202020204" pitchFamily="34" charset="0"/>
        <a:buChar char="►"/>
        <a:defRPr sz="1400" kern="1200">
          <a:solidFill>
            <a:srgbClr val="006666"/>
          </a:solidFill>
          <a:latin typeface="+mn-lt"/>
          <a:ea typeface="+mn-ea"/>
          <a:cs typeface="+mn-cs"/>
        </a:defRPr>
      </a:lvl2pPr>
      <a:lvl3pPr marL="720725" indent="-357188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Font typeface="Arial" panose="020B0604020202020204" pitchFamily="34" charset="0"/>
        <a:buChar char="•"/>
        <a:tabLst/>
        <a:defRPr sz="1400" b="0" kern="1200">
          <a:solidFill>
            <a:srgbClr val="006666"/>
          </a:solidFill>
          <a:latin typeface="+mn-lt"/>
          <a:ea typeface="+mn-ea"/>
          <a:cs typeface="+mn-cs"/>
        </a:defRPr>
      </a:lvl3pPr>
      <a:lvl4pPr marL="1073150" indent="-357188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F59A05"/>
        </a:buClr>
        <a:buFont typeface="Arial" panose="020B0604020202020204" pitchFamily="34" charset="0"/>
        <a:buChar char="•"/>
        <a:tabLst/>
        <a:defRPr sz="1400" kern="1200">
          <a:solidFill>
            <a:srgbClr val="006666"/>
          </a:solidFill>
          <a:latin typeface="+mn-lt"/>
          <a:ea typeface="+mn-ea"/>
          <a:cs typeface="+mn-cs"/>
        </a:defRPr>
      </a:lvl4pPr>
      <a:lvl5pPr marL="1433513" indent="-357188" algn="l" defTabSz="893763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Calibri" panose="020F0502020204030204" pitchFamily="34" charset="0"/>
        <a:buChar char="‐"/>
        <a:defRPr sz="1400" kern="1200">
          <a:solidFill>
            <a:srgbClr val="006666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F5BC8899-9362-DFE9-C864-8676D335B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7776" y="4160017"/>
            <a:ext cx="4939200" cy="723481"/>
          </a:xfrm>
        </p:spPr>
        <p:txBody>
          <a:bodyPr/>
          <a:lstStyle/>
          <a:p>
            <a:r>
              <a:rPr lang="fr-FR" sz="1200" b="1" dirty="0"/>
              <a:t>SURNAME Name </a:t>
            </a:r>
            <a:r>
              <a:rPr lang="fr-FR" sz="1200" dirty="0"/>
              <a:t>- Position, COMPANY / ENTITY</a:t>
            </a:r>
          </a:p>
          <a:p>
            <a:r>
              <a:rPr lang="fr-FR" sz="1200" b="1" dirty="0"/>
              <a:t>SURNAME Name </a:t>
            </a:r>
            <a:r>
              <a:rPr lang="fr-FR" sz="1200" dirty="0"/>
              <a:t>- Position, COMPANY / ENTITY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2CDDDCA-61B4-0DFA-B1FE-4FE9C5FE9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7776" y="1989574"/>
            <a:ext cx="4939200" cy="2170443"/>
          </a:xfrm>
        </p:spPr>
        <p:txBody>
          <a:bodyPr/>
          <a:lstStyle/>
          <a:p>
            <a:pPr lvl="0">
              <a:defRPr/>
            </a:pPr>
            <a:r>
              <a:rPr lang="fr-FR" sz="2400" b="1" dirty="0">
                <a:solidFill>
                  <a:schemeClr val="tx1"/>
                </a:solidFill>
                <a:latin typeface="Arial Nova" panose="020B0504020202020204" pitchFamily="34" charset="0"/>
              </a:rPr>
              <a:t>TITLE</a:t>
            </a:r>
            <a:endParaRPr kumimoji="0" lang="fr-FR" sz="2400" b="1" i="0" u="none" strike="noStrike" kern="1200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1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B4B4B-3307-D725-6141-97DF9FBDF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fr-FR" sz="3200" b="1" i="0" u="none" strike="noStrike" kern="1200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haroni" panose="02010803020104030203" pitchFamily="2" charset="-79"/>
              </a:rPr>
              <a:t>Who</a:t>
            </a:r>
            <a:r>
              <a:rPr kumimoji="0" lang="fr-FR" sz="3200" b="1" i="0" u="none" strike="noStrike" kern="1200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haroni" panose="02010803020104030203" pitchFamily="2" charset="-79"/>
              </a:rPr>
              <a:t> are </a:t>
            </a:r>
            <a:r>
              <a:rPr kumimoji="0" lang="fr-FR" sz="3200" b="1" i="0" u="none" strike="noStrike" kern="1200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haroni" panose="02010803020104030203" pitchFamily="2" charset="-79"/>
              </a:rPr>
              <a:t>we</a:t>
            </a:r>
            <a:r>
              <a:rPr kumimoji="0" lang="fr-FR" sz="3200" b="1" i="0" u="none" strike="noStrike" kern="1200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haroni" panose="02010803020104030203" pitchFamily="2" charset="-79"/>
              </a:rPr>
              <a:t> (</a:t>
            </a:r>
            <a:r>
              <a:rPr kumimoji="0" lang="fr-FR" sz="3200" b="1" i="0" u="none" strike="noStrike" kern="1200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haroni" panose="02010803020104030203" pitchFamily="2" charset="-79"/>
              </a:rPr>
              <a:t>Who</a:t>
            </a:r>
            <a:r>
              <a:rPr kumimoji="0" lang="fr-FR" sz="3200" b="1" i="0" u="none" strike="noStrike" kern="1200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haroni" panose="02010803020104030203" pitchFamily="2" charset="-79"/>
              </a:rPr>
              <a:t> </a:t>
            </a:r>
            <a:r>
              <a:rPr kumimoji="0" lang="fr-FR" sz="3200" b="1" i="0" u="none" strike="noStrike" kern="1200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haroni" panose="02010803020104030203" pitchFamily="2" charset="-79"/>
              </a:rPr>
              <a:t>am</a:t>
            </a:r>
            <a:r>
              <a:rPr kumimoji="0" lang="fr-FR" sz="3200" b="1" i="0" u="none" strike="noStrike" kern="1200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haroni" panose="02010803020104030203" pitchFamily="2" charset="-79"/>
              </a:rPr>
              <a:t> I) 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F0762-4AF0-045F-A8E7-52193E330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9" y="4692580"/>
            <a:ext cx="5111262" cy="831527"/>
          </a:xfrm>
        </p:spPr>
        <p:txBody>
          <a:bodyPr/>
          <a:lstStyle/>
          <a:p>
            <a:pPr algn="ctr"/>
            <a:r>
              <a:rPr lang="fr-FR" sz="1400" b="1" dirty="0">
                <a:latin typeface="Arial Nova" panose="020B0504020202020204" pitchFamily="34" charset="0"/>
              </a:rPr>
              <a:t>Name SURNAME</a:t>
            </a:r>
          </a:p>
          <a:p>
            <a:pPr algn="ctr"/>
            <a:r>
              <a:rPr lang="fr-FR" sz="1400" dirty="0">
                <a:latin typeface="Arial Nova" panose="020B0504020202020204" pitchFamily="34" charset="0"/>
              </a:rPr>
              <a:t>Training / </a:t>
            </a:r>
            <a:r>
              <a:rPr lang="fr-FR" sz="1400" dirty="0" err="1">
                <a:latin typeface="Arial Nova" panose="020B0504020202020204" pitchFamily="34" charset="0"/>
              </a:rPr>
              <a:t>Diploma</a:t>
            </a:r>
            <a:br>
              <a:rPr lang="fr-FR" sz="1400" dirty="0">
                <a:latin typeface="Arial Nova" panose="020B0504020202020204" pitchFamily="34" charset="0"/>
              </a:rPr>
            </a:br>
            <a:r>
              <a:rPr lang="fr-FR" sz="1400" dirty="0">
                <a:latin typeface="Arial Nova" panose="020B0504020202020204" pitchFamily="34" charset="0"/>
              </a:rPr>
              <a:t>Position – </a:t>
            </a:r>
            <a:r>
              <a:rPr lang="fr-FR" sz="1400" dirty="0"/>
              <a:t>COMPANY / ENTITY</a:t>
            </a:r>
            <a:endParaRPr lang="fr-FR" sz="1400" dirty="0">
              <a:latin typeface="Arial Nova" panose="020B05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89FAB2-8915-BE9B-2066-67E6F437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75A587B-5814-4D9B-9598-FE9CB954CB01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418449F-D188-35E0-DBEF-A4AF5E4A486E}"/>
              </a:ext>
            </a:extLst>
          </p:cNvPr>
          <p:cNvSpPr txBox="1">
            <a:spLocks/>
          </p:cNvSpPr>
          <p:nvPr/>
        </p:nvSpPr>
        <p:spPr>
          <a:xfrm>
            <a:off x="6095999" y="4692580"/>
            <a:ext cx="5111262" cy="831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i="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59A05"/>
              </a:buClr>
              <a:buFont typeface="Arial" panose="020B0604020202020204" pitchFamily="34" charset="0"/>
              <a:buChar char="►"/>
              <a:defRPr sz="1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725" indent="-3571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3150" indent="-3571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59A05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3513" indent="-357188" algn="l" defTabSz="893763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‐"/>
              <a:defRPr sz="1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>
                <a:latin typeface="Arial Nova" panose="020B0504020202020204" pitchFamily="34" charset="0"/>
              </a:rPr>
              <a:t>Name SURNAME</a:t>
            </a:r>
          </a:p>
          <a:p>
            <a:pPr algn="ctr"/>
            <a:r>
              <a:rPr lang="fr-FR" sz="1400" dirty="0">
                <a:latin typeface="Arial Nova" panose="020B0504020202020204" pitchFamily="34" charset="0"/>
              </a:rPr>
              <a:t>Training / </a:t>
            </a:r>
            <a:r>
              <a:rPr lang="fr-FR" sz="1400" dirty="0" err="1">
                <a:latin typeface="Arial Nova" panose="020B0504020202020204" pitchFamily="34" charset="0"/>
              </a:rPr>
              <a:t>Diploma</a:t>
            </a:r>
            <a:br>
              <a:rPr lang="fr-FR" sz="1400" dirty="0">
                <a:latin typeface="Arial Nova" panose="020B0504020202020204" pitchFamily="34" charset="0"/>
              </a:rPr>
            </a:br>
            <a:r>
              <a:rPr lang="fr-FR" sz="1400" dirty="0">
                <a:latin typeface="Arial Nova" panose="020B0504020202020204" pitchFamily="34" charset="0"/>
              </a:rPr>
              <a:t>Position – </a:t>
            </a:r>
            <a:r>
              <a:rPr lang="fr-FR" sz="1400" dirty="0"/>
              <a:t>COMPANY / ENTITY</a:t>
            </a:r>
            <a:endParaRPr lang="fr-FR" sz="1400" dirty="0">
              <a:latin typeface="Arial Nova" panose="020B05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261298B-3DBB-4815-9A65-C3105003E0DC}"/>
              </a:ext>
            </a:extLst>
          </p:cNvPr>
          <p:cNvGrpSpPr/>
          <p:nvPr/>
        </p:nvGrpSpPr>
        <p:grpSpPr>
          <a:xfrm>
            <a:off x="2164264" y="1614570"/>
            <a:ext cx="2841369" cy="2841369"/>
            <a:chOff x="2164264" y="1614570"/>
            <a:chExt cx="2841369" cy="2841369"/>
          </a:xfrm>
        </p:grpSpPr>
        <p:pic>
          <p:nvPicPr>
            <p:cNvPr id="11" name="Graphique 10" descr="Employée de bureau contour">
              <a:extLst>
                <a:ext uri="{FF2B5EF4-FFF2-40B4-BE49-F238E27FC236}">
                  <a16:creationId xmlns:a16="http://schemas.microsoft.com/office/drawing/2014/main" id="{A162E821-8D71-462F-9C84-34B473399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64264" y="1614570"/>
              <a:ext cx="2841369" cy="284136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4DC526-B1E6-400D-BAE0-C262ECE6F5A6}"/>
                </a:ext>
              </a:extLst>
            </p:cNvPr>
            <p:cNvSpPr/>
            <p:nvPr/>
          </p:nvSpPr>
          <p:spPr bwMode="auto">
            <a:xfrm>
              <a:off x="2227553" y="1639399"/>
              <a:ext cx="2625634" cy="2625633"/>
            </a:xfrm>
            <a:prstGeom prst="rect">
              <a:avLst/>
            </a:prstGeom>
            <a:noFill/>
            <a:ln w="38100">
              <a:solidFill>
                <a:srgbClr val="F59A0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B35999E-A457-4E14-A831-DABBE66292F0}"/>
              </a:ext>
            </a:extLst>
          </p:cNvPr>
          <p:cNvGrpSpPr/>
          <p:nvPr/>
        </p:nvGrpSpPr>
        <p:grpSpPr>
          <a:xfrm>
            <a:off x="7028064" y="1589520"/>
            <a:ext cx="2999672" cy="2999672"/>
            <a:chOff x="7028064" y="1589520"/>
            <a:chExt cx="2999672" cy="2999672"/>
          </a:xfrm>
        </p:grpSpPr>
        <p:pic>
          <p:nvPicPr>
            <p:cNvPr id="9" name="Graphique 8" descr="Profil mâle contour">
              <a:extLst>
                <a:ext uri="{FF2B5EF4-FFF2-40B4-BE49-F238E27FC236}">
                  <a16:creationId xmlns:a16="http://schemas.microsoft.com/office/drawing/2014/main" id="{6FA93D3C-2DF3-416E-AFF7-635EB2C72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28064" y="1589520"/>
              <a:ext cx="2999672" cy="299967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A47A7B-E065-4EBC-BE1A-3073890363A4}"/>
                </a:ext>
              </a:extLst>
            </p:cNvPr>
            <p:cNvSpPr/>
            <p:nvPr/>
          </p:nvSpPr>
          <p:spPr bwMode="auto">
            <a:xfrm>
              <a:off x="7215083" y="1639399"/>
              <a:ext cx="2625634" cy="2625633"/>
            </a:xfrm>
            <a:prstGeom prst="rect">
              <a:avLst/>
            </a:prstGeom>
            <a:noFill/>
            <a:ln w="38100">
              <a:solidFill>
                <a:srgbClr val="F59A0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3292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07E4E5-D88A-B2E3-FA2D-9555ABFC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FABF760-18B2-DDC8-53FD-D3A3815A4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C6C9E8-D956-72DA-CABE-EA3B7B832C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174" y="1593130"/>
            <a:ext cx="1014096" cy="438324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fr-FR" sz="2400" dirty="0"/>
              <a:t>1.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fr-FR" sz="2400" dirty="0"/>
              <a:t>2.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fr-FR" sz="2400" dirty="0"/>
              <a:t>3.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fr-FR" sz="2400" dirty="0"/>
              <a:t>4.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endParaRPr lang="fr-FR" sz="24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033EB7-0FE3-5232-5417-586689E695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9270" y="1593129"/>
            <a:ext cx="9647555" cy="438324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fr-FR" sz="2400" dirty="0" err="1"/>
              <a:t>Title</a:t>
            </a:r>
            <a:r>
              <a:rPr lang="fr-FR" sz="2400" dirty="0"/>
              <a:t> 1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fr-FR" sz="2400" dirty="0" err="1"/>
              <a:t>Title</a:t>
            </a:r>
            <a:r>
              <a:rPr lang="fr-FR" sz="2400" dirty="0"/>
              <a:t> 2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fr-FR" sz="2400" dirty="0" err="1"/>
              <a:t>Title</a:t>
            </a:r>
            <a:r>
              <a:rPr lang="fr-FR" sz="2400" dirty="0"/>
              <a:t> 3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fr-FR" sz="2400" dirty="0" err="1"/>
              <a:t>Title</a:t>
            </a:r>
            <a:r>
              <a:rPr lang="fr-FR" sz="2400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15053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8099CCC-0932-4D04-0328-D88A005FD40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C1EF5D2-FD00-7F31-1C58-731F0221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8852" y="1989574"/>
            <a:ext cx="4939200" cy="2883877"/>
          </a:xfrm>
        </p:spPr>
        <p:txBody>
          <a:bodyPr/>
          <a:lstStyle/>
          <a:p>
            <a:r>
              <a:rPr lang="fr-FR" sz="4000" b="1" dirty="0">
                <a:solidFill>
                  <a:schemeClr val="tx1"/>
                </a:solidFill>
                <a:latin typeface="Arial Nova" panose="020B0504020202020204" pitchFamily="34" charset="0"/>
              </a:rPr>
              <a:t>CHAPTER TITLE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61764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309C3-A51B-3921-096E-E5E1E06C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rgbClr val="F59A05"/>
                </a:solidFill>
              </a:rPr>
              <a:t>TITLE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C06661-FE6D-CA2B-C1E7-9589A956D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00" y="1456903"/>
            <a:ext cx="10479316" cy="4548773"/>
          </a:xfrm>
        </p:spPr>
        <p:txBody>
          <a:bodyPr>
            <a:normAutofit/>
          </a:bodyPr>
          <a:lstStyle/>
          <a:p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  <a:p>
            <a:pPr lvl="3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335473-BB7A-E7E5-23F3-3A2C194CF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75A587B-5814-4D9B-9598-FE9CB954CB01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421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51BCC-C38B-CD78-5B25-29F7E46FA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5B6E53-4E0D-C6FE-1511-028EDCD33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388796-37BE-7FF0-1DA1-E46362B07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75A587B-5814-4D9B-9598-FE9CB954CB01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074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4DEC14-B927-503D-DED2-343A7235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&amp; ANSWERS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3CFCB7B-3B1D-F82B-004F-70B7FDABE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75A587B-5814-4D9B-9598-FE9CB954CB01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6198353"/>
      </p:ext>
    </p:extLst>
  </p:cSld>
  <p:clrMapOvr>
    <a:masterClrMapping/>
  </p:clrMapOvr>
</p:sld>
</file>

<file path=ppt/theme/theme1.xml><?xml version="1.0" encoding="utf-8"?>
<a:theme xmlns:a="http://schemas.openxmlformats.org/drawingml/2006/main" name="Journée d'information technique">
  <a:themeElements>
    <a:clrScheme name="Personnalisé 2">
      <a:dk1>
        <a:srgbClr val="204961"/>
      </a:dk1>
      <a:lt1>
        <a:srgbClr val="FFFFFF"/>
      </a:lt1>
      <a:dk2>
        <a:srgbClr val="204961"/>
      </a:dk2>
      <a:lt2>
        <a:srgbClr val="FFFFFF"/>
      </a:lt2>
      <a:accent1>
        <a:srgbClr val="006666"/>
      </a:accent1>
      <a:accent2>
        <a:srgbClr val="AAE24B"/>
      </a:accent2>
      <a:accent3>
        <a:srgbClr val="B80A47"/>
      </a:accent3>
      <a:accent4>
        <a:srgbClr val="F7E823"/>
      </a:accent4>
      <a:accent5>
        <a:srgbClr val="2F9083"/>
      </a:accent5>
      <a:accent6>
        <a:srgbClr val="4191C0"/>
      </a:accent6>
      <a:hlink>
        <a:srgbClr val="FFFFFF"/>
      </a:hlink>
      <a:folHlink>
        <a:srgbClr val="0092A2"/>
      </a:folHlink>
    </a:clrScheme>
    <a:fontScheme name="AX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modele allégés.potx" id="{D93E331C-177C-462C-B558-DBBD428DB13E}" vid="{02B27C46-C245-4FE3-B3B3-0AAEA2F07E9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77280D842F8468B1DA574067809DD" ma:contentTypeVersion="5" ma:contentTypeDescription="Crée un document." ma:contentTypeScope="" ma:versionID="31b63ec9c43649e4abf37aaa5f334bff">
  <xsd:schema xmlns:xsd="http://www.w3.org/2001/XMLSchema" xmlns:xs="http://www.w3.org/2001/XMLSchema" xmlns:p="http://schemas.microsoft.com/office/2006/metadata/properties" xmlns:ns2="ec4c43b9-4e7d-48c5-8796-6e58403c11a5" targetNamespace="http://schemas.microsoft.com/office/2006/metadata/properties" ma:root="true" ma:fieldsID="4cd65ecf0629fd4417858ee76cefcb15" ns2:_="">
    <xsd:import namespace="ec4c43b9-4e7d-48c5-8796-6e58403c1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c43b9-4e7d-48c5-8796-6e58403c11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4E3A22-0DFB-45D7-97BE-9855E72EFD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2C4924-2B23-4E28-AA8E-E9E81B7E4B21}">
  <ds:schemaRefs>
    <ds:schemaRef ds:uri="ec4c43b9-4e7d-48c5-8796-6e58403c11a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C7D28B0-275D-4579-BA10-034EFCD18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4c43b9-4e7d-48c5-8796-6e58403c1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02 !!!</Template>
  <TotalTime>0</TotalTime>
  <Words>81</Words>
  <Application>Microsoft Office PowerPoint</Application>
  <PresentationFormat>Grand écran</PresentationFormat>
  <Paragraphs>30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Arial Nova</vt:lpstr>
      <vt:lpstr>Calibri</vt:lpstr>
      <vt:lpstr>Journée d'information technique</vt:lpstr>
      <vt:lpstr>TITLE</vt:lpstr>
      <vt:lpstr>Who are we (Who am I) ?</vt:lpstr>
      <vt:lpstr>Summary</vt:lpstr>
      <vt:lpstr>CHAPTER TITLE</vt:lpstr>
      <vt:lpstr>TITLE</vt:lpstr>
      <vt:lpstr>Présentation PowerPoint</vt:lpstr>
      <vt:lpstr>QUESTIONS &amp; ANSWERS</vt:lpstr>
    </vt:vector>
  </TitlesOfParts>
  <Manager/>
  <Company>AXEMA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Masque PPT AXEMA</dc:title>
  <dc:subject/>
  <dc:creator>Barrière, Julie</dc:creator>
  <cp:keywords/>
  <dc:description/>
  <cp:lastModifiedBy>Adina GILL</cp:lastModifiedBy>
  <cp:revision>85</cp:revision>
  <cp:lastPrinted>2021-09-29T16:03:09Z</cp:lastPrinted>
  <dcterms:created xsi:type="dcterms:W3CDTF">2019-09-20T08:37:07Z</dcterms:created>
  <dcterms:modified xsi:type="dcterms:W3CDTF">2024-06-24T11:57:49Z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26b0da4-3db3-477f-aae7-ffa237cfc891_Enabled">
    <vt:lpwstr>True</vt:lpwstr>
  </property>
  <property fmtid="{D5CDD505-2E9C-101B-9397-08002B2CF9AE}" pid="3" name="MSIP_Label_526b0da4-3db3-477f-aae7-ffa237cfc891_SiteId">
    <vt:lpwstr>6eab6365-8194-49c6-a4d0-e2d1a0fbeb74</vt:lpwstr>
  </property>
  <property fmtid="{D5CDD505-2E9C-101B-9397-08002B2CF9AE}" pid="4" name="MSIP_Label_526b0da4-3db3-477f-aae7-ffa237cfc891_Owner">
    <vt:lpwstr>Gabriel.Doux@caissedesdepots.fr</vt:lpwstr>
  </property>
  <property fmtid="{D5CDD505-2E9C-101B-9397-08002B2CF9AE}" pid="5" name="MSIP_Label_526b0da4-3db3-477f-aae7-ffa237cfc891_SetDate">
    <vt:lpwstr>2019-02-04T12:49:26.8705826Z</vt:lpwstr>
  </property>
  <property fmtid="{D5CDD505-2E9C-101B-9397-08002B2CF9AE}" pid="6" name="MSIP_Label_526b0da4-3db3-477f-aae7-ffa237cfc891_Name">
    <vt:lpwstr>CDC-Interne</vt:lpwstr>
  </property>
  <property fmtid="{D5CDD505-2E9C-101B-9397-08002B2CF9AE}" pid="7" name="MSIP_Label_526b0da4-3db3-477f-aae7-ffa237cfc891_Application">
    <vt:lpwstr>Microsoft Azure Information Protection</vt:lpwstr>
  </property>
  <property fmtid="{D5CDD505-2E9C-101B-9397-08002B2CF9AE}" pid="8" name="MSIP_Label_526b0da4-3db3-477f-aae7-ffa237cfc891_Extended_MSFT_Method">
    <vt:lpwstr>Automatic</vt:lpwstr>
  </property>
  <property fmtid="{D5CDD505-2E9C-101B-9397-08002B2CF9AE}" pid="9" name="MSIP_Label_1387ec98-8aff-418c-9455-dc857e1ea7dc_Enabled">
    <vt:lpwstr>True</vt:lpwstr>
  </property>
  <property fmtid="{D5CDD505-2E9C-101B-9397-08002B2CF9AE}" pid="10" name="MSIP_Label_1387ec98-8aff-418c-9455-dc857e1ea7dc_SiteId">
    <vt:lpwstr>6eab6365-8194-49c6-a4d0-e2d1a0fbeb74</vt:lpwstr>
  </property>
  <property fmtid="{D5CDD505-2E9C-101B-9397-08002B2CF9AE}" pid="11" name="MSIP_Label_1387ec98-8aff-418c-9455-dc857e1ea7dc_Owner">
    <vt:lpwstr>Gabriel.Doux@caissedesdepots.fr</vt:lpwstr>
  </property>
  <property fmtid="{D5CDD505-2E9C-101B-9397-08002B2CF9AE}" pid="12" name="MSIP_Label_1387ec98-8aff-418c-9455-dc857e1ea7dc_SetDate">
    <vt:lpwstr>2019-02-04T12:49:26.8705826Z</vt:lpwstr>
  </property>
  <property fmtid="{D5CDD505-2E9C-101B-9397-08002B2CF9AE}" pid="13" name="MSIP_Label_1387ec98-8aff-418c-9455-dc857e1ea7dc_Name">
    <vt:lpwstr>Avec marquage</vt:lpwstr>
  </property>
  <property fmtid="{D5CDD505-2E9C-101B-9397-08002B2CF9AE}" pid="14" name="MSIP_Label_1387ec98-8aff-418c-9455-dc857e1ea7dc_Application">
    <vt:lpwstr>Microsoft Azure Information Protection</vt:lpwstr>
  </property>
  <property fmtid="{D5CDD505-2E9C-101B-9397-08002B2CF9AE}" pid="15" name="MSIP_Label_1387ec98-8aff-418c-9455-dc857e1ea7dc_Parent">
    <vt:lpwstr>526b0da4-3db3-477f-aae7-ffa237cfc891</vt:lpwstr>
  </property>
  <property fmtid="{D5CDD505-2E9C-101B-9397-08002B2CF9AE}" pid="16" name="MSIP_Label_1387ec98-8aff-418c-9455-dc857e1ea7dc_Extended_MSFT_Method">
    <vt:lpwstr>Automatic</vt:lpwstr>
  </property>
  <property fmtid="{D5CDD505-2E9C-101B-9397-08002B2CF9AE}" pid="17" name="Sensitivity">
    <vt:lpwstr>CDC-Interne Avec marquage</vt:lpwstr>
  </property>
  <property fmtid="{D5CDD505-2E9C-101B-9397-08002B2CF9AE}" pid="18" name="ContentTypeId">
    <vt:lpwstr>0x010100E3077280D842F8468B1DA574067809DD</vt:lpwstr>
  </property>
</Properties>
</file>