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1" r:id="rId1"/>
    <p:sldMasterId id="2147483824" r:id="rId2"/>
  </p:sldMasterIdLst>
  <p:notesMasterIdLst>
    <p:notesMasterId r:id="rId27"/>
  </p:notesMasterIdLst>
  <p:sldIdLst>
    <p:sldId id="736" r:id="rId3"/>
    <p:sldId id="750" r:id="rId4"/>
    <p:sldId id="761" r:id="rId5"/>
    <p:sldId id="749" r:id="rId6"/>
    <p:sldId id="748" r:id="rId7"/>
    <p:sldId id="762" r:id="rId8"/>
    <p:sldId id="753" r:id="rId9"/>
    <p:sldId id="755" r:id="rId10"/>
    <p:sldId id="765" r:id="rId11"/>
    <p:sldId id="771" r:id="rId12"/>
    <p:sldId id="772" r:id="rId13"/>
    <p:sldId id="751" r:id="rId14"/>
    <p:sldId id="766" r:id="rId15"/>
    <p:sldId id="756" r:id="rId16"/>
    <p:sldId id="768" r:id="rId17"/>
    <p:sldId id="763" r:id="rId18"/>
    <p:sldId id="757" r:id="rId19"/>
    <p:sldId id="764" r:id="rId20"/>
    <p:sldId id="758" r:id="rId21"/>
    <p:sldId id="759" r:id="rId22"/>
    <p:sldId id="760" r:id="rId23"/>
    <p:sldId id="769" r:id="rId24"/>
    <p:sldId id="770" r:id="rId25"/>
    <p:sldId id="752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42" userDrawn="1">
          <p15:clr>
            <a:srgbClr val="A4A3A4"/>
          </p15:clr>
        </p15:guide>
        <p15:guide id="2" pos="415" userDrawn="1">
          <p15:clr>
            <a:srgbClr val="A4A3A4"/>
          </p15:clr>
        </p15:guide>
        <p15:guide id="3" pos="7265" userDrawn="1">
          <p15:clr>
            <a:srgbClr val="A4A3A4"/>
          </p15:clr>
        </p15:guide>
        <p15:guide id="4" orient="horz" pos="4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325"/>
    <a:srgbClr val="036666"/>
    <a:srgbClr val="4EAAB8"/>
    <a:srgbClr val="F9C995"/>
    <a:srgbClr val="CB700B"/>
    <a:srgbClr val="F5A349"/>
    <a:srgbClr val="F6EFAC"/>
    <a:srgbClr val="024140"/>
    <a:srgbClr val="06CFCA"/>
    <a:srgbClr val="05A3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80760F-FE12-4159-8492-D4C1736E8175}" v="106" dt="2025-07-25T08:04:44.0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31"/>
    <p:restoredTop sz="94638"/>
  </p:normalViewPr>
  <p:slideViewPr>
    <p:cSldViewPr snapToGrid="0">
      <p:cViewPr varScale="1">
        <p:scale>
          <a:sx n="72" d="100"/>
          <a:sy n="72" d="100"/>
        </p:scale>
        <p:origin x="1038" y="66"/>
      </p:cViewPr>
      <p:guideLst>
        <p:guide orient="horz" pos="4042"/>
        <p:guide pos="415"/>
        <p:guide pos="7265"/>
        <p:guide orient="horz" pos="41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ina GILL" userId="2e9ddde1-230e-43f4-bb67-d4eefaf18391" providerId="ADAL" clId="{E980760F-FE12-4159-8492-D4C1736E8175}"/>
    <pc:docChg chg="undo custSel addSld delSld modSld sldOrd delMainMaster modMainMaster">
      <pc:chgData name="Adina GILL" userId="2e9ddde1-230e-43f4-bb67-d4eefaf18391" providerId="ADAL" clId="{E980760F-FE12-4159-8492-D4C1736E8175}" dt="2025-07-25T08:04:44.022" v="748"/>
      <pc:docMkLst>
        <pc:docMk/>
      </pc:docMkLst>
      <pc:sldChg chg="addSp delSp modSp mod">
        <pc:chgData name="Adina GILL" userId="2e9ddde1-230e-43f4-bb67-d4eefaf18391" providerId="ADAL" clId="{E980760F-FE12-4159-8492-D4C1736E8175}" dt="2025-07-25T07:57:03.043" v="627" actId="14100"/>
        <pc:sldMkLst>
          <pc:docMk/>
          <pc:sldMk cId="4086842857" sldId="736"/>
        </pc:sldMkLst>
        <pc:spChg chg="mod">
          <ac:chgData name="Adina GILL" userId="2e9ddde1-230e-43f4-bb67-d4eefaf18391" providerId="ADAL" clId="{E980760F-FE12-4159-8492-D4C1736E8175}" dt="2025-07-25T07:57:03.043" v="627" actId="14100"/>
          <ac:spMkLst>
            <pc:docMk/>
            <pc:sldMk cId="4086842857" sldId="736"/>
            <ac:spMk id="2" creationId="{C3F02A7F-13EB-38D6-222E-D943C376BBEB}"/>
          </ac:spMkLst>
        </pc:spChg>
        <pc:spChg chg="mod">
          <ac:chgData name="Adina GILL" userId="2e9ddde1-230e-43f4-bb67-d4eefaf18391" providerId="ADAL" clId="{E980760F-FE12-4159-8492-D4C1736E8175}" dt="2025-07-25T07:56:40.433" v="623" actId="20577"/>
          <ac:spMkLst>
            <pc:docMk/>
            <pc:sldMk cId="4086842857" sldId="736"/>
            <ac:spMk id="3" creationId="{783949B5-06C3-560A-7C75-1989777A2E70}"/>
          </ac:spMkLst>
        </pc:spChg>
        <pc:spChg chg="add mod">
          <ac:chgData name="Adina GILL" userId="2e9ddde1-230e-43f4-bb67-d4eefaf18391" providerId="ADAL" clId="{E980760F-FE12-4159-8492-D4C1736E8175}" dt="2025-07-23T12:27:14.997" v="182" actId="478"/>
          <ac:spMkLst>
            <pc:docMk/>
            <pc:sldMk cId="4086842857" sldId="736"/>
            <ac:spMk id="5" creationId="{B6C2EE29-231C-CBE8-976F-7C605B4A6380}"/>
          </ac:spMkLst>
        </pc:spChg>
      </pc:sldChg>
      <pc:sldChg chg="addSp delSp modSp del mod">
        <pc:chgData name="Adina GILL" userId="2e9ddde1-230e-43f4-bb67-d4eefaf18391" providerId="ADAL" clId="{E980760F-FE12-4159-8492-D4C1736E8175}" dt="2025-07-23T12:27:45.677" v="186" actId="47"/>
        <pc:sldMkLst>
          <pc:docMk/>
          <pc:sldMk cId="2956436257" sldId="737"/>
        </pc:sldMkLst>
      </pc:sldChg>
      <pc:sldChg chg="del">
        <pc:chgData name="Adina GILL" userId="2e9ddde1-230e-43f4-bb67-d4eefaf18391" providerId="ADAL" clId="{E980760F-FE12-4159-8492-D4C1736E8175}" dt="2025-07-23T12:29:51.180" v="202" actId="47"/>
        <pc:sldMkLst>
          <pc:docMk/>
          <pc:sldMk cId="2601137848" sldId="739"/>
        </pc:sldMkLst>
      </pc:sldChg>
      <pc:sldChg chg="del">
        <pc:chgData name="Adina GILL" userId="2e9ddde1-230e-43f4-bb67-d4eefaf18391" providerId="ADAL" clId="{E980760F-FE12-4159-8492-D4C1736E8175}" dt="2025-07-23T12:29:51.180" v="202" actId="47"/>
        <pc:sldMkLst>
          <pc:docMk/>
          <pc:sldMk cId="3394288873" sldId="740"/>
        </pc:sldMkLst>
      </pc:sldChg>
      <pc:sldChg chg="del">
        <pc:chgData name="Adina GILL" userId="2e9ddde1-230e-43f4-bb67-d4eefaf18391" providerId="ADAL" clId="{E980760F-FE12-4159-8492-D4C1736E8175}" dt="2025-07-23T12:29:51.180" v="202" actId="47"/>
        <pc:sldMkLst>
          <pc:docMk/>
          <pc:sldMk cId="1032588724" sldId="741"/>
        </pc:sldMkLst>
      </pc:sldChg>
      <pc:sldChg chg="del">
        <pc:chgData name="Adina GILL" userId="2e9ddde1-230e-43f4-bb67-d4eefaf18391" providerId="ADAL" clId="{E980760F-FE12-4159-8492-D4C1736E8175}" dt="2025-07-23T12:29:51.180" v="202" actId="47"/>
        <pc:sldMkLst>
          <pc:docMk/>
          <pc:sldMk cId="659646580" sldId="742"/>
        </pc:sldMkLst>
      </pc:sldChg>
      <pc:sldChg chg="del">
        <pc:chgData name="Adina GILL" userId="2e9ddde1-230e-43f4-bb67-d4eefaf18391" providerId="ADAL" clId="{E980760F-FE12-4159-8492-D4C1736E8175}" dt="2025-07-23T12:29:51.180" v="202" actId="47"/>
        <pc:sldMkLst>
          <pc:docMk/>
          <pc:sldMk cId="395748459" sldId="743"/>
        </pc:sldMkLst>
      </pc:sldChg>
      <pc:sldChg chg="del">
        <pc:chgData name="Adina GILL" userId="2e9ddde1-230e-43f4-bb67-d4eefaf18391" providerId="ADAL" clId="{E980760F-FE12-4159-8492-D4C1736E8175}" dt="2025-07-23T12:29:51.180" v="202" actId="47"/>
        <pc:sldMkLst>
          <pc:docMk/>
          <pc:sldMk cId="538106721" sldId="745"/>
        </pc:sldMkLst>
      </pc:sldChg>
      <pc:sldChg chg="del">
        <pc:chgData name="Adina GILL" userId="2e9ddde1-230e-43f4-bb67-d4eefaf18391" providerId="ADAL" clId="{E980760F-FE12-4159-8492-D4C1736E8175}" dt="2025-07-23T12:29:51.180" v="202" actId="47"/>
        <pc:sldMkLst>
          <pc:docMk/>
          <pc:sldMk cId="351957488" sldId="746"/>
        </pc:sldMkLst>
      </pc:sldChg>
      <pc:sldChg chg="del">
        <pc:chgData name="Adina GILL" userId="2e9ddde1-230e-43f4-bb67-d4eefaf18391" providerId="ADAL" clId="{E980760F-FE12-4159-8492-D4C1736E8175}" dt="2025-07-23T12:29:51.180" v="202" actId="47"/>
        <pc:sldMkLst>
          <pc:docMk/>
          <pc:sldMk cId="3074889830" sldId="747"/>
        </pc:sldMkLst>
      </pc:sldChg>
      <pc:sldChg chg="new">
        <pc:chgData name="Adina GILL" userId="2e9ddde1-230e-43f4-bb67-d4eefaf18391" providerId="ADAL" clId="{E980760F-FE12-4159-8492-D4C1736E8175}" dt="2025-07-23T12:27:41.988" v="185" actId="680"/>
        <pc:sldMkLst>
          <pc:docMk/>
          <pc:sldMk cId="3944955091" sldId="748"/>
        </pc:sldMkLst>
      </pc:sldChg>
      <pc:sldChg chg="modSp new mod ord">
        <pc:chgData name="Adina GILL" userId="2e9ddde1-230e-43f4-bb67-d4eefaf18391" providerId="ADAL" clId="{E980760F-FE12-4159-8492-D4C1736E8175}" dt="2025-07-25T07:05:56.204" v="330" actId="20577"/>
        <pc:sldMkLst>
          <pc:docMk/>
          <pc:sldMk cId="632082184" sldId="749"/>
        </pc:sldMkLst>
        <pc:spChg chg="mod">
          <ac:chgData name="Adina GILL" userId="2e9ddde1-230e-43f4-bb67-d4eefaf18391" providerId="ADAL" clId="{E980760F-FE12-4159-8492-D4C1736E8175}" dt="2025-07-25T07:04:00.365" v="273" actId="27636"/>
          <ac:spMkLst>
            <pc:docMk/>
            <pc:sldMk cId="632082184" sldId="749"/>
            <ac:spMk id="2" creationId="{8BC8F37F-A0C1-A5BD-E8BE-3DBAB07179CD}"/>
          </ac:spMkLst>
        </pc:spChg>
        <pc:spChg chg="mod">
          <ac:chgData name="Adina GILL" userId="2e9ddde1-230e-43f4-bb67-d4eefaf18391" providerId="ADAL" clId="{E980760F-FE12-4159-8492-D4C1736E8175}" dt="2025-07-25T07:04:00.365" v="272" actId="27636"/>
          <ac:spMkLst>
            <pc:docMk/>
            <pc:sldMk cId="632082184" sldId="749"/>
            <ac:spMk id="4" creationId="{8BFDC4AF-7DAD-D9BD-4FA5-D833335825A9}"/>
          </ac:spMkLst>
        </pc:spChg>
        <pc:spChg chg="mod">
          <ac:chgData name="Adina GILL" userId="2e9ddde1-230e-43f4-bb67-d4eefaf18391" providerId="ADAL" clId="{E980760F-FE12-4159-8492-D4C1736E8175}" dt="2025-07-25T07:04:00.352" v="270" actId="27636"/>
          <ac:spMkLst>
            <pc:docMk/>
            <pc:sldMk cId="632082184" sldId="749"/>
            <ac:spMk id="6" creationId="{A77A94F9-4B5C-EFCD-A3C1-3F48CB7554E4}"/>
          </ac:spMkLst>
        </pc:spChg>
        <pc:spChg chg="mod">
          <ac:chgData name="Adina GILL" userId="2e9ddde1-230e-43f4-bb67-d4eefaf18391" providerId="ADAL" clId="{E980760F-FE12-4159-8492-D4C1736E8175}" dt="2025-07-25T07:04:00.352" v="271" actId="27636"/>
          <ac:spMkLst>
            <pc:docMk/>
            <pc:sldMk cId="632082184" sldId="749"/>
            <ac:spMk id="8" creationId="{4B91D5AA-60C2-5CE4-FECB-0E53B87CC163}"/>
          </ac:spMkLst>
        </pc:spChg>
        <pc:spChg chg="mod">
          <ac:chgData name="Adina GILL" userId="2e9ddde1-230e-43f4-bb67-d4eefaf18391" providerId="ADAL" clId="{E980760F-FE12-4159-8492-D4C1736E8175}" dt="2025-07-25T07:05:56.204" v="330" actId="20577"/>
          <ac:spMkLst>
            <pc:docMk/>
            <pc:sldMk cId="632082184" sldId="749"/>
            <ac:spMk id="14" creationId="{5CBD4ACF-CF60-576B-023E-50DE63760E2B}"/>
          </ac:spMkLst>
        </pc:spChg>
      </pc:sldChg>
      <pc:sldChg chg="delSp modSp new mod ord">
        <pc:chgData name="Adina GILL" userId="2e9ddde1-230e-43f4-bb67-d4eefaf18391" providerId="ADAL" clId="{E980760F-FE12-4159-8492-D4C1736E8175}" dt="2025-07-25T07:05:39.180" v="310" actId="20577"/>
        <pc:sldMkLst>
          <pc:docMk/>
          <pc:sldMk cId="2019832774" sldId="750"/>
        </pc:sldMkLst>
        <pc:spChg chg="mod">
          <ac:chgData name="Adina GILL" userId="2e9ddde1-230e-43f4-bb67-d4eefaf18391" providerId="ADAL" clId="{E980760F-FE12-4159-8492-D4C1736E8175}" dt="2025-07-25T07:04:15.505" v="276" actId="403"/>
          <ac:spMkLst>
            <pc:docMk/>
            <pc:sldMk cId="2019832774" sldId="750"/>
            <ac:spMk id="4" creationId="{700E6596-3FC4-CAEB-46C3-E68645B469C2}"/>
          </ac:spMkLst>
        </pc:spChg>
        <pc:spChg chg="mod">
          <ac:chgData name="Adina GILL" userId="2e9ddde1-230e-43f4-bb67-d4eefaf18391" providerId="ADAL" clId="{E980760F-FE12-4159-8492-D4C1736E8175}" dt="2025-07-25T07:05:39.180" v="310" actId="20577"/>
          <ac:spMkLst>
            <pc:docMk/>
            <pc:sldMk cId="2019832774" sldId="750"/>
            <ac:spMk id="6" creationId="{E5E74C79-C51E-05B6-D1FD-47FD323518DD}"/>
          </ac:spMkLst>
        </pc:spChg>
        <pc:spChg chg="del">
          <ac:chgData name="Adina GILL" userId="2e9ddde1-230e-43f4-bb67-d4eefaf18391" providerId="ADAL" clId="{E980760F-FE12-4159-8492-D4C1736E8175}" dt="2025-07-25T07:05:07.849" v="284" actId="478"/>
          <ac:spMkLst>
            <pc:docMk/>
            <pc:sldMk cId="2019832774" sldId="750"/>
            <ac:spMk id="8" creationId="{10B768C7-EDF8-529B-C5B3-B5589B90C58F}"/>
          </ac:spMkLst>
        </pc:spChg>
        <pc:spChg chg="del mod">
          <ac:chgData name="Adina GILL" userId="2e9ddde1-230e-43f4-bb67-d4eefaf18391" providerId="ADAL" clId="{E980760F-FE12-4159-8492-D4C1736E8175}" dt="2025-07-25T07:05:06.577" v="283" actId="478"/>
          <ac:spMkLst>
            <pc:docMk/>
            <pc:sldMk cId="2019832774" sldId="750"/>
            <ac:spMk id="9" creationId="{8D771D07-147D-2BB3-9A3D-07FD832F794C}"/>
          </ac:spMkLst>
        </pc:spChg>
      </pc:sldChg>
      <pc:sldChg chg="modSp new mod">
        <pc:chgData name="Adina GILL" userId="2e9ddde1-230e-43f4-bb67-d4eefaf18391" providerId="ADAL" clId="{E980760F-FE12-4159-8492-D4C1736E8175}" dt="2025-07-25T07:42:34.246" v="452" actId="404"/>
        <pc:sldMkLst>
          <pc:docMk/>
          <pc:sldMk cId="2750184812" sldId="751"/>
        </pc:sldMkLst>
        <pc:spChg chg="mod">
          <ac:chgData name="Adina GILL" userId="2e9ddde1-230e-43f4-bb67-d4eefaf18391" providerId="ADAL" clId="{E980760F-FE12-4159-8492-D4C1736E8175}" dt="2025-07-25T07:42:34.246" v="452" actId="404"/>
          <ac:spMkLst>
            <pc:docMk/>
            <pc:sldMk cId="2750184812" sldId="751"/>
            <ac:spMk id="5" creationId="{F5CA3B21-062D-ABC3-3E13-03C6C65CFD3B}"/>
          </ac:spMkLst>
        </pc:spChg>
      </pc:sldChg>
      <pc:sldChg chg="modSp new mod ord">
        <pc:chgData name="Adina GILL" userId="2e9ddde1-230e-43f4-bb67-d4eefaf18391" providerId="ADAL" clId="{E980760F-FE12-4159-8492-D4C1736E8175}" dt="2025-07-25T07:47:41.452" v="607"/>
        <pc:sldMkLst>
          <pc:docMk/>
          <pc:sldMk cId="3256815409" sldId="752"/>
        </pc:sldMkLst>
        <pc:spChg chg="mod">
          <ac:chgData name="Adina GILL" userId="2e9ddde1-230e-43f4-bb67-d4eefaf18391" providerId="ADAL" clId="{E980760F-FE12-4159-8492-D4C1736E8175}" dt="2025-07-25T07:43:31.908" v="467" actId="403"/>
          <ac:spMkLst>
            <pc:docMk/>
            <pc:sldMk cId="3256815409" sldId="752"/>
            <ac:spMk id="5" creationId="{C2C98940-7E57-8F03-1974-10CAEB856DBB}"/>
          </ac:spMkLst>
        </pc:spChg>
      </pc:sldChg>
      <pc:sldChg chg="modSp new mod ord">
        <pc:chgData name="Adina GILL" userId="2e9ddde1-230e-43f4-bb67-d4eefaf18391" providerId="ADAL" clId="{E980760F-FE12-4159-8492-D4C1736E8175}" dt="2025-07-25T07:37:16.071" v="417" actId="179"/>
        <pc:sldMkLst>
          <pc:docMk/>
          <pc:sldMk cId="2168612354" sldId="753"/>
        </pc:sldMkLst>
        <pc:spChg chg="mod">
          <ac:chgData name="Adina GILL" userId="2e9ddde1-230e-43f4-bb67-d4eefaf18391" providerId="ADAL" clId="{E980760F-FE12-4159-8492-D4C1736E8175}" dt="2025-07-25T07:37:16.071" v="417" actId="179"/>
          <ac:spMkLst>
            <pc:docMk/>
            <pc:sldMk cId="2168612354" sldId="753"/>
            <ac:spMk id="3" creationId="{3B6EB039-EDCF-70DA-B0D9-3879DFCF9CEB}"/>
          </ac:spMkLst>
        </pc:spChg>
        <pc:spChg chg="mod">
          <ac:chgData name="Adina GILL" userId="2e9ddde1-230e-43f4-bb67-d4eefaf18391" providerId="ADAL" clId="{E980760F-FE12-4159-8492-D4C1736E8175}" dt="2025-07-25T07:35:31.864" v="393" actId="20577"/>
          <ac:spMkLst>
            <pc:docMk/>
            <pc:sldMk cId="2168612354" sldId="753"/>
            <ac:spMk id="6" creationId="{7F18DEC4-0CA9-7919-FC31-2A2EE1D69F2D}"/>
          </ac:spMkLst>
        </pc:spChg>
      </pc:sldChg>
      <pc:sldChg chg="new del ord">
        <pc:chgData name="Adina GILL" userId="2e9ddde1-230e-43f4-bb67-d4eefaf18391" providerId="ADAL" clId="{E980760F-FE12-4159-8492-D4C1736E8175}" dt="2025-07-25T07:43:03.751" v="455" actId="47"/>
        <pc:sldMkLst>
          <pc:docMk/>
          <pc:sldMk cId="1515577030" sldId="754"/>
        </pc:sldMkLst>
      </pc:sldChg>
      <pc:sldChg chg="modSp new mod ord">
        <pc:chgData name="Adina GILL" userId="2e9ddde1-230e-43f4-bb67-d4eefaf18391" providerId="ADAL" clId="{E980760F-FE12-4159-8492-D4C1736E8175}" dt="2025-07-25T07:36:17.179" v="408"/>
        <pc:sldMkLst>
          <pc:docMk/>
          <pc:sldMk cId="3152956087" sldId="755"/>
        </pc:sldMkLst>
        <pc:spChg chg="mod">
          <ac:chgData name="Adina GILL" userId="2e9ddde1-230e-43f4-bb67-d4eefaf18391" providerId="ADAL" clId="{E980760F-FE12-4159-8492-D4C1736E8175}" dt="2025-07-25T07:35:38.230" v="398" actId="20577"/>
          <ac:spMkLst>
            <pc:docMk/>
            <pc:sldMk cId="3152956087" sldId="755"/>
            <ac:spMk id="3" creationId="{B0C785E2-45FE-05C9-5903-2F351F4C8D29}"/>
          </ac:spMkLst>
        </pc:spChg>
        <pc:spChg chg="mod">
          <ac:chgData name="Adina GILL" userId="2e9ddde1-230e-43f4-bb67-d4eefaf18391" providerId="ADAL" clId="{E980760F-FE12-4159-8492-D4C1736E8175}" dt="2025-07-25T07:36:12.550" v="407" actId="179"/>
          <ac:spMkLst>
            <pc:docMk/>
            <pc:sldMk cId="3152956087" sldId="755"/>
            <ac:spMk id="5" creationId="{60AC8593-5C22-6ADA-8A94-FB0FC45B842C}"/>
          </ac:spMkLst>
        </pc:spChg>
        <pc:spChg chg="mod">
          <ac:chgData name="Adina GILL" userId="2e9ddde1-230e-43f4-bb67-d4eefaf18391" providerId="ADAL" clId="{E980760F-FE12-4159-8492-D4C1736E8175}" dt="2025-07-25T07:36:17.179" v="408"/>
          <ac:spMkLst>
            <pc:docMk/>
            <pc:sldMk cId="3152956087" sldId="755"/>
            <ac:spMk id="6" creationId="{A37CF702-1C82-4F34-0789-9436AF64FBDC}"/>
          </ac:spMkLst>
        </pc:spChg>
      </pc:sldChg>
      <pc:sldChg chg="new">
        <pc:chgData name="Adina GILL" userId="2e9ddde1-230e-43f4-bb67-d4eefaf18391" providerId="ADAL" clId="{E980760F-FE12-4159-8492-D4C1736E8175}" dt="2025-07-23T12:29:30.325" v="198" actId="680"/>
        <pc:sldMkLst>
          <pc:docMk/>
          <pc:sldMk cId="186665786" sldId="756"/>
        </pc:sldMkLst>
      </pc:sldChg>
      <pc:sldChg chg="delSp modSp new mod">
        <pc:chgData name="Adina GILL" userId="2e9ddde1-230e-43f4-bb67-d4eefaf18391" providerId="ADAL" clId="{E980760F-FE12-4159-8492-D4C1736E8175}" dt="2025-07-25T07:47:31.750" v="605" actId="20577"/>
        <pc:sldMkLst>
          <pc:docMk/>
          <pc:sldMk cId="1240508382" sldId="757"/>
        </pc:sldMkLst>
        <pc:spChg chg="mod">
          <ac:chgData name="Adina GILL" userId="2e9ddde1-230e-43f4-bb67-d4eefaf18391" providerId="ADAL" clId="{E980760F-FE12-4159-8492-D4C1736E8175}" dt="2025-07-25T07:46:13.587" v="570" actId="207"/>
          <ac:spMkLst>
            <pc:docMk/>
            <pc:sldMk cId="1240508382" sldId="757"/>
            <ac:spMk id="4" creationId="{C637A7A8-CC58-D685-0816-1FEE1055B128}"/>
          </ac:spMkLst>
        </pc:spChg>
        <pc:spChg chg="mod">
          <ac:chgData name="Adina GILL" userId="2e9ddde1-230e-43f4-bb67-d4eefaf18391" providerId="ADAL" clId="{E980760F-FE12-4159-8492-D4C1736E8175}" dt="2025-07-25T07:47:31.750" v="605" actId="20577"/>
          <ac:spMkLst>
            <pc:docMk/>
            <pc:sldMk cId="1240508382" sldId="757"/>
            <ac:spMk id="6" creationId="{4B133C96-B389-2FC7-13DB-AABDBA1815A8}"/>
          </ac:spMkLst>
        </pc:spChg>
        <pc:spChg chg="del">
          <ac:chgData name="Adina GILL" userId="2e9ddde1-230e-43f4-bb67-d4eefaf18391" providerId="ADAL" clId="{E980760F-FE12-4159-8492-D4C1736E8175}" dt="2025-07-25T07:45:36.281" v="563" actId="478"/>
          <ac:spMkLst>
            <pc:docMk/>
            <pc:sldMk cId="1240508382" sldId="757"/>
            <ac:spMk id="8" creationId="{1146327C-DA7B-95E2-50A0-17AE73033F1B}"/>
          </ac:spMkLst>
        </pc:spChg>
        <pc:spChg chg="del">
          <ac:chgData name="Adina GILL" userId="2e9ddde1-230e-43f4-bb67-d4eefaf18391" providerId="ADAL" clId="{E980760F-FE12-4159-8492-D4C1736E8175}" dt="2025-07-25T07:45:35.268" v="562" actId="478"/>
          <ac:spMkLst>
            <pc:docMk/>
            <pc:sldMk cId="1240508382" sldId="757"/>
            <ac:spMk id="9" creationId="{4698C73C-C2D7-7734-B0B3-565E0F304759}"/>
          </ac:spMkLst>
        </pc:spChg>
      </pc:sldChg>
      <pc:sldChg chg="modSp new mod">
        <pc:chgData name="Adina GILL" userId="2e9ddde1-230e-43f4-bb67-d4eefaf18391" providerId="ADAL" clId="{E980760F-FE12-4159-8492-D4C1736E8175}" dt="2025-07-25T07:47:05.628" v="583" actId="20577"/>
        <pc:sldMkLst>
          <pc:docMk/>
          <pc:sldMk cId="4096199758" sldId="758"/>
        </pc:sldMkLst>
        <pc:spChg chg="mod">
          <ac:chgData name="Adina GILL" userId="2e9ddde1-230e-43f4-bb67-d4eefaf18391" providerId="ADAL" clId="{E980760F-FE12-4159-8492-D4C1736E8175}" dt="2025-07-25T07:47:05.628" v="583" actId="20577"/>
          <ac:spMkLst>
            <pc:docMk/>
            <pc:sldMk cId="4096199758" sldId="758"/>
            <ac:spMk id="3" creationId="{CFC9C2E3-22B8-D4EC-7986-ABC3D15A6212}"/>
          </ac:spMkLst>
        </pc:spChg>
        <pc:spChg chg="mod">
          <ac:chgData name="Adina GILL" userId="2e9ddde1-230e-43f4-bb67-d4eefaf18391" providerId="ADAL" clId="{E980760F-FE12-4159-8492-D4C1736E8175}" dt="2025-07-25T07:46:51.834" v="571"/>
          <ac:spMkLst>
            <pc:docMk/>
            <pc:sldMk cId="4096199758" sldId="758"/>
            <ac:spMk id="5" creationId="{6A1B7551-048C-E5EF-8BD3-BFD13159511B}"/>
          </ac:spMkLst>
        </pc:spChg>
        <pc:spChg chg="mod">
          <ac:chgData name="Adina GILL" userId="2e9ddde1-230e-43f4-bb67-d4eefaf18391" providerId="ADAL" clId="{E980760F-FE12-4159-8492-D4C1736E8175}" dt="2025-07-25T07:46:52.789" v="572"/>
          <ac:spMkLst>
            <pc:docMk/>
            <pc:sldMk cId="4096199758" sldId="758"/>
            <ac:spMk id="6" creationId="{178D64BA-8EDF-2E30-228F-B8DADA8B0687}"/>
          </ac:spMkLst>
        </pc:spChg>
      </pc:sldChg>
      <pc:sldChg chg="modSp new mod">
        <pc:chgData name="Adina GILL" userId="2e9ddde1-230e-43f4-bb67-d4eefaf18391" providerId="ADAL" clId="{E980760F-FE12-4159-8492-D4C1736E8175}" dt="2025-07-25T07:47:02.654" v="578" actId="20577"/>
        <pc:sldMkLst>
          <pc:docMk/>
          <pc:sldMk cId="1056216182" sldId="759"/>
        </pc:sldMkLst>
        <pc:spChg chg="mod">
          <ac:chgData name="Adina GILL" userId="2e9ddde1-230e-43f4-bb67-d4eefaf18391" providerId="ADAL" clId="{E980760F-FE12-4159-8492-D4C1736E8175}" dt="2025-07-25T07:46:59.778" v="573"/>
          <ac:spMkLst>
            <pc:docMk/>
            <pc:sldMk cId="1056216182" sldId="759"/>
            <ac:spMk id="3" creationId="{4F21CFC1-1193-AED2-21A6-A6FCB0605571}"/>
          </ac:spMkLst>
        </pc:spChg>
        <pc:spChg chg="mod">
          <ac:chgData name="Adina GILL" userId="2e9ddde1-230e-43f4-bb67-d4eefaf18391" providerId="ADAL" clId="{E980760F-FE12-4159-8492-D4C1736E8175}" dt="2025-07-25T07:47:02.654" v="578" actId="20577"/>
          <ac:spMkLst>
            <pc:docMk/>
            <pc:sldMk cId="1056216182" sldId="759"/>
            <ac:spMk id="6" creationId="{A7B0FFEE-049B-61BF-32A1-8D1380DBBB1B}"/>
          </ac:spMkLst>
        </pc:spChg>
      </pc:sldChg>
      <pc:sldChg chg="addSp modSp new mod">
        <pc:chgData name="Adina GILL" userId="2e9ddde1-230e-43f4-bb67-d4eefaf18391" providerId="ADAL" clId="{E980760F-FE12-4159-8492-D4C1736E8175}" dt="2025-07-25T07:48:11.092" v="612" actId="14100"/>
        <pc:sldMkLst>
          <pc:docMk/>
          <pc:sldMk cId="733667452" sldId="760"/>
        </pc:sldMkLst>
        <pc:spChg chg="add mod">
          <ac:chgData name="Adina GILL" userId="2e9ddde1-230e-43f4-bb67-d4eefaf18391" providerId="ADAL" clId="{E980760F-FE12-4159-8492-D4C1736E8175}" dt="2025-07-25T07:48:11.092" v="612" actId="14100"/>
          <ac:spMkLst>
            <pc:docMk/>
            <pc:sldMk cId="733667452" sldId="760"/>
            <ac:spMk id="6" creationId="{7A21C83E-06C7-2ED4-D699-306C4E888E61}"/>
          </ac:spMkLst>
        </pc:spChg>
      </pc:sldChg>
      <pc:sldChg chg="new del">
        <pc:chgData name="Adina GILL" userId="2e9ddde1-230e-43f4-bb67-d4eefaf18391" providerId="ADAL" clId="{E980760F-FE12-4159-8492-D4C1736E8175}" dt="2025-07-23T12:30:20.093" v="205" actId="47"/>
        <pc:sldMkLst>
          <pc:docMk/>
          <pc:sldMk cId="296068919" sldId="761"/>
        </pc:sldMkLst>
      </pc:sldChg>
      <pc:sldChg chg="modSp new mod">
        <pc:chgData name="Adina GILL" userId="2e9ddde1-230e-43f4-bb67-d4eefaf18391" providerId="ADAL" clId="{E980760F-FE12-4159-8492-D4C1736E8175}" dt="2025-07-25T07:05:44.481" v="323" actId="20577"/>
        <pc:sldMkLst>
          <pc:docMk/>
          <pc:sldMk cId="2928024026" sldId="761"/>
        </pc:sldMkLst>
        <pc:spChg chg="mod">
          <ac:chgData name="Adina GILL" userId="2e9ddde1-230e-43f4-bb67-d4eefaf18391" providerId="ADAL" clId="{E980760F-FE12-4159-8492-D4C1736E8175}" dt="2025-07-25T07:05:13.481" v="285"/>
          <ac:spMkLst>
            <pc:docMk/>
            <pc:sldMk cId="2928024026" sldId="761"/>
            <ac:spMk id="4" creationId="{92968462-2207-719C-0B36-7A4A3BDB516B}"/>
          </ac:spMkLst>
        </pc:spChg>
        <pc:spChg chg="mod">
          <ac:chgData name="Adina GILL" userId="2e9ddde1-230e-43f4-bb67-d4eefaf18391" providerId="ADAL" clId="{E980760F-FE12-4159-8492-D4C1736E8175}" dt="2025-07-25T07:05:44.481" v="323" actId="20577"/>
          <ac:spMkLst>
            <pc:docMk/>
            <pc:sldMk cId="2928024026" sldId="761"/>
            <ac:spMk id="6" creationId="{D1D05756-11E6-F88F-58F6-E18E4CDA94DE}"/>
          </ac:spMkLst>
        </pc:spChg>
        <pc:spChg chg="mod">
          <ac:chgData name="Adina GILL" userId="2e9ddde1-230e-43f4-bb67-d4eefaf18391" providerId="ADAL" clId="{E980760F-FE12-4159-8492-D4C1736E8175}" dt="2025-07-25T07:05:14.881" v="286"/>
          <ac:spMkLst>
            <pc:docMk/>
            <pc:sldMk cId="2928024026" sldId="761"/>
            <ac:spMk id="9" creationId="{6C3BCB45-0D24-F318-DEE2-594203FBD3DC}"/>
          </ac:spMkLst>
        </pc:spChg>
      </pc:sldChg>
      <pc:sldChg chg="modSp new mod">
        <pc:chgData name="Adina GILL" userId="2e9ddde1-230e-43f4-bb67-d4eefaf18391" providerId="ADAL" clId="{E980760F-FE12-4159-8492-D4C1736E8175}" dt="2025-07-25T07:06:25.227" v="351" actId="20577"/>
        <pc:sldMkLst>
          <pc:docMk/>
          <pc:sldMk cId="561394751" sldId="762"/>
        </pc:sldMkLst>
        <pc:spChg chg="mod">
          <ac:chgData name="Adina GILL" userId="2e9ddde1-230e-43f4-bb67-d4eefaf18391" providerId="ADAL" clId="{E980760F-FE12-4159-8492-D4C1736E8175}" dt="2025-07-25T07:06:25.227" v="351" actId="20577"/>
          <ac:spMkLst>
            <pc:docMk/>
            <pc:sldMk cId="561394751" sldId="762"/>
            <ac:spMk id="4" creationId="{DC16D87B-E187-BB86-F6F7-2AC9688D0030}"/>
          </ac:spMkLst>
        </pc:spChg>
      </pc:sldChg>
      <pc:sldChg chg="modSp new mod">
        <pc:chgData name="Adina GILL" userId="2e9ddde1-230e-43f4-bb67-d4eefaf18391" providerId="ADAL" clId="{E980760F-FE12-4159-8492-D4C1736E8175}" dt="2025-07-25T07:44:51.888" v="496" actId="20577"/>
        <pc:sldMkLst>
          <pc:docMk/>
          <pc:sldMk cId="1258551705" sldId="763"/>
        </pc:sldMkLst>
        <pc:spChg chg="mod">
          <ac:chgData name="Adina GILL" userId="2e9ddde1-230e-43f4-bb67-d4eefaf18391" providerId="ADAL" clId="{E980760F-FE12-4159-8492-D4C1736E8175}" dt="2025-07-25T07:44:51.888" v="496" actId="20577"/>
          <ac:spMkLst>
            <pc:docMk/>
            <pc:sldMk cId="1258551705" sldId="763"/>
            <ac:spMk id="4" creationId="{E7AB9812-8738-FAD1-3F7F-F74F88D403C3}"/>
          </ac:spMkLst>
        </pc:spChg>
      </pc:sldChg>
      <pc:sldChg chg="modSp new mod">
        <pc:chgData name="Adina GILL" userId="2e9ddde1-230e-43f4-bb67-d4eefaf18391" providerId="ADAL" clId="{E980760F-FE12-4159-8492-D4C1736E8175}" dt="2025-07-25T07:47:27.753" v="596" actId="20577"/>
        <pc:sldMkLst>
          <pc:docMk/>
          <pc:sldMk cId="2770628385" sldId="764"/>
        </pc:sldMkLst>
        <pc:spChg chg="mod">
          <ac:chgData name="Adina GILL" userId="2e9ddde1-230e-43f4-bb67-d4eefaf18391" providerId="ADAL" clId="{E980760F-FE12-4159-8492-D4C1736E8175}" dt="2025-07-25T07:46:06.411" v="568" actId="207"/>
          <ac:spMkLst>
            <pc:docMk/>
            <pc:sldMk cId="2770628385" sldId="764"/>
            <ac:spMk id="4" creationId="{BA1B10DA-C668-CDC9-3C26-35E4EE6F9F12}"/>
          </ac:spMkLst>
        </pc:spChg>
        <pc:spChg chg="mod">
          <ac:chgData name="Adina GILL" userId="2e9ddde1-230e-43f4-bb67-d4eefaf18391" providerId="ADAL" clId="{E980760F-FE12-4159-8492-D4C1736E8175}" dt="2025-07-25T07:47:27.753" v="596" actId="20577"/>
          <ac:spMkLst>
            <pc:docMk/>
            <pc:sldMk cId="2770628385" sldId="764"/>
            <ac:spMk id="6" creationId="{D9550A6F-CBC0-6D50-622F-1F79BDF54F0F}"/>
          </ac:spMkLst>
        </pc:spChg>
        <pc:spChg chg="mod">
          <ac:chgData name="Adina GILL" userId="2e9ddde1-230e-43f4-bb67-d4eefaf18391" providerId="ADAL" clId="{E980760F-FE12-4159-8492-D4C1736E8175}" dt="2025-07-25T07:46:08.479" v="569" actId="207"/>
          <ac:spMkLst>
            <pc:docMk/>
            <pc:sldMk cId="2770628385" sldId="764"/>
            <ac:spMk id="9" creationId="{51EB7337-411E-FEA9-D960-C59801C26A23}"/>
          </ac:spMkLst>
        </pc:spChg>
      </pc:sldChg>
      <pc:sldChg chg="addSp modSp new mod">
        <pc:chgData name="Adina GILL" userId="2e9ddde1-230e-43f4-bb67-d4eefaf18391" providerId="ADAL" clId="{E980760F-FE12-4159-8492-D4C1736E8175}" dt="2025-07-25T07:48:34.602" v="617" actId="14100"/>
        <pc:sldMkLst>
          <pc:docMk/>
          <pc:sldMk cId="1662439400" sldId="765"/>
        </pc:sldMkLst>
        <pc:spChg chg="add mod">
          <ac:chgData name="Adina GILL" userId="2e9ddde1-230e-43f4-bb67-d4eefaf18391" providerId="ADAL" clId="{E980760F-FE12-4159-8492-D4C1736E8175}" dt="2025-07-25T07:48:34.602" v="617" actId="14100"/>
          <ac:spMkLst>
            <pc:docMk/>
            <pc:sldMk cId="1662439400" sldId="765"/>
            <ac:spMk id="6" creationId="{195AA0F9-098B-1D5A-CF37-9A86F005B8AB}"/>
          </ac:spMkLst>
        </pc:spChg>
      </pc:sldChg>
      <pc:sldChg chg="modSp new mod">
        <pc:chgData name="Adina GILL" userId="2e9ddde1-230e-43f4-bb67-d4eefaf18391" providerId="ADAL" clId="{E980760F-FE12-4159-8492-D4C1736E8175}" dt="2025-07-25T07:57:16.005" v="634" actId="20577"/>
        <pc:sldMkLst>
          <pc:docMk/>
          <pc:sldMk cId="731453827" sldId="766"/>
        </pc:sldMkLst>
        <pc:spChg chg="mod">
          <ac:chgData name="Adina GILL" userId="2e9ddde1-230e-43f4-bb67-d4eefaf18391" providerId="ADAL" clId="{E980760F-FE12-4159-8492-D4C1736E8175}" dt="2025-07-25T07:57:14.287" v="629" actId="14100"/>
          <ac:spMkLst>
            <pc:docMk/>
            <pc:sldMk cId="731453827" sldId="766"/>
            <ac:spMk id="2" creationId="{B9821A67-C3B6-C124-E66F-FB18FB9E04BD}"/>
          </ac:spMkLst>
        </pc:spChg>
        <pc:spChg chg="mod">
          <ac:chgData name="Adina GILL" userId="2e9ddde1-230e-43f4-bb67-d4eefaf18391" providerId="ADAL" clId="{E980760F-FE12-4159-8492-D4C1736E8175}" dt="2025-07-25T07:57:16.005" v="634" actId="20577"/>
          <ac:spMkLst>
            <pc:docMk/>
            <pc:sldMk cId="731453827" sldId="766"/>
            <ac:spMk id="3" creationId="{4CEBA489-B4EC-4B97-D1E9-BF8EACC2D28F}"/>
          </ac:spMkLst>
        </pc:spChg>
      </pc:sldChg>
      <pc:sldChg chg="addSp delSp modSp new del mod">
        <pc:chgData name="Adina GILL" userId="2e9ddde1-230e-43f4-bb67-d4eefaf18391" providerId="ADAL" clId="{E980760F-FE12-4159-8492-D4C1736E8175}" dt="2025-07-25T07:58:22.924" v="645" actId="47"/>
        <pc:sldMkLst>
          <pc:docMk/>
          <pc:sldMk cId="115516802" sldId="767"/>
        </pc:sldMkLst>
        <pc:spChg chg="mod">
          <ac:chgData name="Adina GILL" userId="2e9ddde1-230e-43f4-bb67-d4eefaf18391" providerId="ADAL" clId="{E980760F-FE12-4159-8492-D4C1736E8175}" dt="2025-07-25T07:57:51.837" v="639" actId="27636"/>
          <ac:spMkLst>
            <pc:docMk/>
            <pc:sldMk cId="115516802" sldId="767"/>
            <ac:spMk id="2" creationId="{82E7CCDC-3B31-B8A4-CACE-54FB07A6199C}"/>
          </ac:spMkLst>
        </pc:spChg>
        <pc:spChg chg="mod">
          <ac:chgData name="Adina GILL" userId="2e9ddde1-230e-43f4-bb67-d4eefaf18391" providerId="ADAL" clId="{E980760F-FE12-4159-8492-D4C1736E8175}" dt="2025-07-25T07:57:51.837" v="638" actId="27636"/>
          <ac:spMkLst>
            <pc:docMk/>
            <pc:sldMk cId="115516802" sldId="767"/>
            <ac:spMk id="4" creationId="{CCB1383D-9D26-AC09-681E-2CEB48B6CF7B}"/>
          </ac:spMkLst>
        </pc:spChg>
        <pc:spChg chg="mod">
          <ac:chgData name="Adina GILL" userId="2e9ddde1-230e-43f4-bb67-d4eefaf18391" providerId="ADAL" clId="{E980760F-FE12-4159-8492-D4C1736E8175}" dt="2025-07-25T07:57:51.837" v="640" actId="27636"/>
          <ac:spMkLst>
            <pc:docMk/>
            <pc:sldMk cId="115516802" sldId="767"/>
            <ac:spMk id="6" creationId="{AA745203-8637-780C-545F-7C90784A2EC0}"/>
          </ac:spMkLst>
        </pc:spChg>
        <pc:spChg chg="add del">
          <ac:chgData name="Adina GILL" userId="2e9ddde1-230e-43f4-bb67-d4eefaf18391" providerId="ADAL" clId="{E980760F-FE12-4159-8492-D4C1736E8175}" dt="2025-07-25T07:58:03.901" v="643" actId="478"/>
          <ac:spMkLst>
            <pc:docMk/>
            <pc:sldMk cId="115516802" sldId="767"/>
            <ac:spMk id="8" creationId="{32B33C46-52E0-5C63-D6E9-6D8D9243A037}"/>
          </ac:spMkLst>
        </pc:spChg>
        <pc:spChg chg="add del">
          <ac:chgData name="Adina GILL" userId="2e9ddde1-230e-43f4-bb67-d4eefaf18391" providerId="ADAL" clId="{E980760F-FE12-4159-8492-D4C1736E8175}" dt="2025-07-25T07:58:03.901" v="643" actId="478"/>
          <ac:spMkLst>
            <pc:docMk/>
            <pc:sldMk cId="115516802" sldId="767"/>
            <ac:spMk id="9" creationId="{C47CC476-09AA-5CB3-98D5-F0E9E234F1F6}"/>
          </ac:spMkLst>
        </pc:spChg>
        <pc:spChg chg="add del">
          <ac:chgData name="Adina GILL" userId="2e9ddde1-230e-43f4-bb67-d4eefaf18391" providerId="ADAL" clId="{E980760F-FE12-4159-8492-D4C1736E8175}" dt="2025-07-25T07:58:03.901" v="643" actId="478"/>
          <ac:spMkLst>
            <pc:docMk/>
            <pc:sldMk cId="115516802" sldId="767"/>
            <ac:spMk id="10" creationId="{D9357730-4AD1-829D-F5A9-F193DA34B9C8}"/>
          </ac:spMkLst>
        </pc:spChg>
        <pc:spChg chg="add del">
          <ac:chgData name="Adina GILL" userId="2e9ddde1-230e-43f4-bb67-d4eefaf18391" providerId="ADAL" clId="{E980760F-FE12-4159-8492-D4C1736E8175}" dt="2025-07-25T07:58:03.901" v="643" actId="478"/>
          <ac:spMkLst>
            <pc:docMk/>
            <pc:sldMk cId="115516802" sldId="767"/>
            <ac:spMk id="11" creationId="{1A3BEB68-1E3D-BF5F-EBFE-FD00110C6AD2}"/>
          </ac:spMkLst>
        </pc:spChg>
        <pc:spChg chg="add del">
          <ac:chgData name="Adina GILL" userId="2e9ddde1-230e-43f4-bb67-d4eefaf18391" providerId="ADAL" clId="{E980760F-FE12-4159-8492-D4C1736E8175}" dt="2025-07-25T07:58:03.901" v="643" actId="478"/>
          <ac:spMkLst>
            <pc:docMk/>
            <pc:sldMk cId="115516802" sldId="767"/>
            <ac:spMk id="12" creationId="{B346E1BC-0736-2B94-229B-66F49C3F8A28}"/>
          </ac:spMkLst>
        </pc:spChg>
        <pc:spChg chg="add del">
          <ac:chgData name="Adina GILL" userId="2e9ddde1-230e-43f4-bb67-d4eefaf18391" providerId="ADAL" clId="{E980760F-FE12-4159-8492-D4C1736E8175}" dt="2025-07-25T07:58:03.901" v="643" actId="478"/>
          <ac:spMkLst>
            <pc:docMk/>
            <pc:sldMk cId="115516802" sldId="767"/>
            <ac:spMk id="13" creationId="{17A95551-F581-0AAE-9910-B3AB8701424F}"/>
          </ac:spMkLst>
        </pc:spChg>
        <pc:spChg chg="add del">
          <ac:chgData name="Adina GILL" userId="2e9ddde1-230e-43f4-bb67-d4eefaf18391" providerId="ADAL" clId="{E980760F-FE12-4159-8492-D4C1736E8175}" dt="2025-07-25T07:58:03.901" v="643" actId="478"/>
          <ac:spMkLst>
            <pc:docMk/>
            <pc:sldMk cId="115516802" sldId="767"/>
            <ac:spMk id="17" creationId="{15B6C0B0-0529-8AB7-9B8E-0A5DC1A94AB6}"/>
          </ac:spMkLst>
        </pc:spChg>
        <pc:spChg chg="add del">
          <ac:chgData name="Adina GILL" userId="2e9ddde1-230e-43f4-bb67-d4eefaf18391" providerId="ADAL" clId="{E980760F-FE12-4159-8492-D4C1736E8175}" dt="2025-07-25T07:58:03.901" v="643" actId="478"/>
          <ac:spMkLst>
            <pc:docMk/>
            <pc:sldMk cId="115516802" sldId="767"/>
            <ac:spMk id="18" creationId="{65D614F5-08AF-B031-0049-5E5F3DDCB4A3}"/>
          </ac:spMkLst>
        </pc:spChg>
        <pc:spChg chg="add del">
          <ac:chgData name="Adina GILL" userId="2e9ddde1-230e-43f4-bb67-d4eefaf18391" providerId="ADAL" clId="{E980760F-FE12-4159-8492-D4C1736E8175}" dt="2025-07-25T07:58:03.901" v="643" actId="478"/>
          <ac:spMkLst>
            <pc:docMk/>
            <pc:sldMk cId="115516802" sldId="767"/>
            <ac:spMk id="19" creationId="{DF16A00B-01A8-323C-E95D-3106C951B468}"/>
          </ac:spMkLst>
        </pc:spChg>
      </pc:sldChg>
      <pc:sldChg chg="modSp new mod">
        <pc:chgData name="Adina GILL" userId="2e9ddde1-230e-43f4-bb67-d4eefaf18391" providerId="ADAL" clId="{E980760F-FE12-4159-8492-D4C1736E8175}" dt="2025-07-25T07:59:57.358" v="657" actId="27636"/>
        <pc:sldMkLst>
          <pc:docMk/>
          <pc:sldMk cId="125468530" sldId="768"/>
        </pc:sldMkLst>
        <pc:spChg chg="mod">
          <ac:chgData name="Adina GILL" userId="2e9ddde1-230e-43f4-bb67-d4eefaf18391" providerId="ADAL" clId="{E980760F-FE12-4159-8492-D4C1736E8175}" dt="2025-07-25T07:59:57.358" v="655" actId="27636"/>
          <ac:spMkLst>
            <pc:docMk/>
            <pc:sldMk cId="125468530" sldId="768"/>
            <ac:spMk id="2" creationId="{8DB99F07-3916-CE9B-64C7-ACE1BA069240}"/>
          </ac:spMkLst>
        </pc:spChg>
        <pc:spChg chg="mod">
          <ac:chgData name="Adina GILL" userId="2e9ddde1-230e-43f4-bb67-d4eefaf18391" providerId="ADAL" clId="{E980760F-FE12-4159-8492-D4C1736E8175}" dt="2025-07-25T07:59:57.358" v="656" actId="27636"/>
          <ac:spMkLst>
            <pc:docMk/>
            <pc:sldMk cId="125468530" sldId="768"/>
            <ac:spMk id="4" creationId="{D81F1796-E9B4-BD68-557E-4AE9C41C6448}"/>
          </ac:spMkLst>
        </pc:spChg>
        <pc:spChg chg="mod">
          <ac:chgData name="Adina GILL" userId="2e9ddde1-230e-43f4-bb67-d4eefaf18391" providerId="ADAL" clId="{E980760F-FE12-4159-8492-D4C1736E8175}" dt="2025-07-25T07:59:57.358" v="654" actId="27636"/>
          <ac:spMkLst>
            <pc:docMk/>
            <pc:sldMk cId="125468530" sldId="768"/>
            <ac:spMk id="6" creationId="{89299795-CEC1-D8E1-A3AE-14B342A24C22}"/>
          </ac:spMkLst>
        </pc:spChg>
        <pc:spChg chg="mod">
          <ac:chgData name="Adina GILL" userId="2e9ddde1-230e-43f4-bb67-d4eefaf18391" providerId="ADAL" clId="{E980760F-FE12-4159-8492-D4C1736E8175}" dt="2025-07-25T07:59:57.358" v="657" actId="27636"/>
          <ac:spMkLst>
            <pc:docMk/>
            <pc:sldMk cId="125468530" sldId="768"/>
            <ac:spMk id="8" creationId="{FF1FE99D-D6C0-7E9C-9D52-0BC9A5309ED2}"/>
          </ac:spMkLst>
        </pc:spChg>
      </pc:sldChg>
      <pc:sldChg chg="new ord">
        <pc:chgData name="Adina GILL" userId="2e9ddde1-230e-43f4-bb67-d4eefaf18391" providerId="ADAL" clId="{E980760F-FE12-4159-8492-D4C1736E8175}" dt="2025-07-25T07:59:13.527" v="649"/>
        <pc:sldMkLst>
          <pc:docMk/>
          <pc:sldMk cId="1689317516" sldId="769"/>
        </pc:sldMkLst>
      </pc:sldChg>
      <pc:sldChg chg="new">
        <pc:chgData name="Adina GILL" userId="2e9ddde1-230e-43f4-bb67-d4eefaf18391" providerId="ADAL" clId="{E980760F-FE12-4159-8492-D4C1736E8175}" dt="2025-07-25T07:59:18.614" v="650" actId="680"/>
        <pc:sldMkLst>
          <pc:docMk/>
          <pc:sldMk cId="1581462508" sldId="770"/>
        </pc:sldMkLst>
      </pc:sldChg>
      <pc:sldChg chg="new">
        <pc:chgData name="Adina GILL" userId="2e9ddde1-230e-43f4-bb67-d4eefaf18391" providerId="ADAL" clId="{E980760F-FE12-4159-8492-D4C1736E8175}" dt="2025-07-25T07:59:25.291" v="651" actId="680"/>
        <pc:sldMkLst>
          <pc:docMk/>
          <pc:sldMk cId="2340775268" sldId="771"/>
        </pc:sldMkLst>
      </pc:sldChg>
      <pc:sldChg chg="new">
        <pc:chgData name="Adina GILL" userId="2e9ddde1-230e-43f4-bb67-d4eefaf18391" providerId="ADAL" clId="{E980760F-FE12-4159-8492-D4C1736E8175}" dt="2025-07-25T07:59:29.687" v="652" actId="680"/>
        <pc:sldMkLst>
          <pc:docMk/>
          <pc:sldMk cId="1591819398" sldId="772"/>
        </pc:sldMkLst>
      </pc:sldChg>
      <pc:sldMasterChg chg="del">
        <pc:chgData name="Adina GILL" userId="2e9ddde1-230e-43f4-bb67-d4eefaf18391" providerId="ADAL" clId="{E980760F-FE12-4159-8492-D4C1736E8175}" dt="2025-07-23T12:24:18.411" v="170" actId="2696"/>
        <pc:sldMasterMkLst>
          <pc:docMk/>
          <pc:sldMasterMk cId="1232127647" sldId="2147483716"/>
        </pc:sldMasterMkLst>
      </pc:sldMasterChg>
      <pc:sldMasterChg chg="del">
        <pc:chgData name="Adina GILL" userId="2e9ddde1-230e-43f4-bb67-d4eefaf18391" providerId="ADAL" clId="{E980760F-FE12-4159-8492-D4C1736E8175}" dt="2025-07-23T12:24:02.196" v="168" actId="2696"/>
        <pc:sldMasterMkLst>
          <pc:docMk/>
          <pc:sldMasterMk cId="1464929260" sldId="2147483743"/>
        </pc:sldMasterMkLst>
      </pc:sldMasterChg>
      <pc:sldMasterChg chg="del">
        <pc:chgData name="Adina GILL" userId="2e9ddde1-230e-43f4-bb67-d4eefaf18391" providerId="ADAL" clId="{E980760F-FE12-4159-8492-D4C1736E8175}" dt="2025-07-23T12:24:20.163" v="171" actId="2696"/>
        <pc:sldMasterMkLst>
          <pc:docMk/>
          <pc:sldMasterMk cId="4145721566" sldId="2147483770"/>
        </pc:sldMasterMkLst>
      </pc:sldMasterChg>
      <pc:sldMasterChg chg="del">
        <pc:chgData name="Adina GILL" userId="2e9ddde1-230e-43f4-bb67-d4eefaf18391" providerId="ADAL" clId="{E980760F-FE12-4159-8492-D4C1736E8175}" dt="2025-07-23T12:24:18.403" v="169" actId="2696"/>
        <pc:sldMasterMkLst>
          <pc:docMk/>
          <pc:sldMasterMk cId="373704312" sldId="2147483797"/>
        </pc:sldMasterMkLst>
      </pc:sldMasterChg>
      <pc:sldMasterChg chg="modSldLayout">
        <pc:chgData name="Adina GILL" userId="2e9ddde1-230e-43f4-bb67-d4eefaf18391" providerId="ADAL" clId="{E980760F-FE12-4159-8492-D4C1736E8175}" dt="2025-07-25T08:04:44.022" v="748"/>
        <pc:sldMasterMkLst>
          <pc:docMk/>
          <pc:sldMasterMk cId="3803003590" sldId="2147483824"/>
        </pc:sldMasterMkLst>
        <pc:sldLayoutChg chg="addSp delSp modSp mod">
          <pc:chgData name="Adina GILL" userId="2e9ddde1-230e-43f4-bb67-d4eefaf18391" providerId="ADAL" clId="{E980760F-FE12-4159-8492-D4C1736E8175}" dt="2025-07-23T12:07:48.021" v="47" actId="207"/>
          <pc:sldLayoutMkLst>
            <pc:docMk/>
            <pc:sldMasterMk cId="3803003590" sldId="2147483824"/>
            <pc:sldLayoutMk cId="3036418726" sldId="2147483825"/>
          </pc:sldLayoutMkLst>
          <pc:spChg chg="mod">
            <ac:chgData name="Adina GILL" userId="2e9ddde1-230e-43f4-bb67-d4eefaf18391" providerId="ADAL" clId="{E980760F-FE12-4159-8492-D4C1736E8175}" dt="2025-07-23T12:07:42.420" v="46" actId="207"/>
            <ac:spMkLst>
              <pc:docMk/>
              <pc:sldMasterMk cId="3803003590" sldId="2147483824"/>
              <pc:sldLayoutMk cId="3036418726" sldId="2147483825"/>
              <ac:spMk id="10" creationId="{4E132EA2-4EC8-B221-CEED-401F381D4662}"/>
            </ac:spMkLst>
          </pc:spChg>
          <pc:spChg chg="mod">
            <ac:chgData name="Adina GILL" userId="2e9ddde1-230e-43f4-bb67-d4eefaf18391" providerId="ADAL" clId="{E980760F-FE12-4159-8492-D4C1736E8175}" dt="2025-07-23T12:07:36.278" v="45" actId="14100"/>
            <ac:spMkLst>
              <pc:docMk/>
              <pc:sldMasterMk cId="3803003590" sldId="2147483824"/>
              <pc:sldLayoutMk cId="3036418726" sldId="2147483825"/>
              <ac:spMk id="11" creationId="{675F879A-A3B5-ECE9-0EA9-D92A7B9F1D05}"/>
            </ac:spMkLst>
          </pc:spChg>
          <pc:spChg chg="mod">
            <ac:chgData name="Adina GILL" userId="2e9ddde1-230e-43f4-bb67-d4eefaf18391" providerId="ADAL" clId="{E980760F-FE12-4159-8492-D4C1736E8175}" dt="2025-07-23T12:07:48.021" v="47" actId="207"/>
            <ac:spMkLst>
              <pc:docMk/>
              <pc:sldMasterMk cId="3803003590" sldId="2147483824"/>
              <pc:sldLayoutMk cId="3036418726" sldId="2147483825"/>
              <ac:spMk id="12" creationId="{C10C06CC-0132-3852-173B-F0D907072AE3}"/>
            </ac:spMkLst>
          </pc:spChg>
          <pc:spChg chg="mod">
            <ac:chgData name="Adina GILL" userId="2e9ddde1-230e-43f4-bb67-d4eefaf18391" providerId="ADAL" clId="{E980760F-FE12-4159-8492-D4C1736E8175}" dt="2025-07-23T12:04:33.571" v="0" actId="207"/>
            <ac:spMkLst>
              <pc:docMk/>
              <pc:sldMasterMk cId="3803003590" sldId="2147483824"/>
              <pc:sldLayoutMk cId="3036418726" sldId="2147483825"/>
              <ac:spMk id="16" creationId="{7CF43625-5949-22EC-B1BD-0AAA22863369}"/>
            </ac:spMkLst>
          </pc:spChg>
          <pc:spChg chg="mod">
            <ac:chgData name="Adina GILL" userId="2e9ddde1-230e-43f4-bb67-d4eefaf18391" providerId="ADAL" clId="{E980760F-FE12-4159-8492-D4C1736E8175}" dt="2025-07-23T12:04:50.681" v="2" actId="207"/>
            <ac:spMkLst>
              <pc:docMk/>
              <pc:sldMasterMk cId="3803003590" sldId="2147483824"/>
              <pc:sldLayoutMk cId="3036418726" sldId="2147483825"/>
              <ac:spMk id="23" creationId="{D25E5A3D-8E8A-A8AE-0035-30C4A2C92ACF}"/>
            </ac:spMkLst>
          </pc:spChg>
          <pc:spChg chg="mod">
            <ac:chgData name="Adina GILL" userId="2e9ddde1-230e-43f4-bb67-d4eefaf18391" providerId="ADAL" clId="{E980760F-FE12-4159-8492-D4C1736E8175}" dt="2025-07-23T12:05:09.424" v="4" actId="207"/>
            <ac:spMkLst>
              <pc:docMk/>
              <pc:sldMasterMk cId="3803003590" sldId="2147483824"/>
              <pc:sldLayoutMk cId="3036418726" sldId="2147483825"/>
              <ac:spMk id="38" creationId="{BF1523C1-C325-99C6-FCB7-98A8BBBB0855}"/>
            </ac:spMkLst>
          </pc:spChg>
          <pc:spChg chg="mod">
            <ac:chgData name="Adina GILL" userId="2e9ddde1-230e-43f4-bb67-d4eefaf18391" providerId="ADAL" clId="{E980760F-FE12-4159-8492-D4C1736E8175}" dt="2025-07-23T12:05:48.237" v="8" actId="207"/>
            <ac:spMkLst>
              <pc:docMk/>
              <pc:sldMasterMk cId="3803003590" sldId="2147483824"/>
              <pc:sldLayoutMk cId="3036418726" sldId="2147483825"/>
              <ac:spMk id="44" creationId="{E46FFE47-66DD-C531-9003-3276957ABFCA}"/>
            </ac:spMkLst>
          </pc:spChg>
          <pc:picChg chg="add mod">
            <ac:chgData name="Adina GILL" userId="2e9ddde1-230e-43f4-bb67-d4eefaf18391" providerId="ADAL" clId="{E980760F-FE12-4159-8492-D4C1736E8175}" dt="2025-07-23T12:06:39.112" v="17" actId="1076"/>
            <ac:picMkLst>
              <pc:docMk/>
              <pc:sldMasterMk cId="3803003590" sldId="2147483824"/>
              <pc:sldLayoutMk cId="3036418726" sldId="2147483825"/>
              <ac:picMk id="4" creationId="{B67ECFF8-F483-B28C-4AEC-FE951704E142}"/>
            </ac:picMkLst>
          </pc:picChg>
        </pc:sldLayoutChg>
        <pc:sldLayoutChg chg="addSp delSp modSp mod">
          <pc:chgData name="Adina GILL" userId="2e9ddde1-230e-43f4-bb67-d4eefaf18391" providerId="ADAL" clId="{E980760F-FE12-4159-8492-D4C1736E8175}" dt="2025-07-25T08:03:46.433" v="720"/>
          <pc:sldLayoutMkLst>
            <pc:docMk/>
            <pc:sldMasterMk cId="3803003590" sldId="2147483824"/>
            <pc:sldLayoutMk cId="3849523091" sldId="2147483827"/>
          </pc:sldLayoutMkLst>
          <pc:spChg chg="mod">
            <ac:chgData name="Adina GILL" userId="2e9ddde1-230e-43f4-bb67-d4eefaf18391" providerId="ADAL" clId="{E980760F-FE12-4159-8492-D4C1736E8175}" dt="2025-07-25T07:58:45.322" v="646" actId="207"/>
            <ac:spMkLst>
              <pc:docMk/>
              <pc:sldMasterMk cId="3803003590" sldId="2147483824"/>
              <pc:sldLayoutMk cId="3849523091" sldId="2147483827"/>
              <ac:spMk id="3" creationId="{29109C85-1AB5-4E9E-0D16-B03C42D408E5}"/>
            </ac:spMkLst>
          </pc:spChg>
          <pc:spChg chg="mod">
            <ac:chgData name="Adina GILL" userId="2e9ddde1-230e-43f4-bb67-d4eefaf18391" providerId="ADAL" clId="{E980760F-FE12-4159-8492-D4C1736E8175}" dt="2025-07-23T12:08:29.152" v="49" actId="207"/>
            <ac:spMkLst>
              <pc:docMk/>
              <pc:sldMasterMk cId="3803003590" sldId="2147483824"/>
              <pc:sldLayoutMk cId="3849523091" sldId="2147483827"/>
              <ac:spMk id="7" creationId="{6311641E-5C24-F0EC-339B-6EC0C638601F}"/>
            </ac:spMkLst>
          </pc:spChg>
          <pc:spChg chg="mod">
            <ac:chgData name="Adina GILL" userId="2e9ddde1-230e-43f4-bb67-d4eefaf18391" providerId="ADAL" clId="{E980760F-FE12-4159-8492-D4C1736E8175}" dt="2025-07-23T12:08:35.020" v="50" actId="207"/>
            <ac:spMkLst>
              <pc:docMk/>
              <pc:sldMasterMk cId="3803003590" sldId="2147483824"/>
              <pc:sldLayoutMk cId="3849523091" sldId="2147483827"/>
              <ac:spMk id="9" creationId="{37C0C73F-C6F0-BFB9-9756-271908967140}"/>
            </ac:spMkLst>
          </pc:spChg>
          <pc:spChg chg="mod">
            <ac:chgData name="Adina GILL" userId="2e9ddde1-230e-43f4-bb67-d4eefaf18391" providerId="ADAL" clId="{E980760F-FE12-4159-8492-D4C1736E8175}" dt="2025-07-23T12:08:39.159" v="51" actId="207"/>
            <ac:spMkLst>
              <pc:docMk/>
              <pc:sldMasterMk cId="3803003590" sldId="2147483824"/>
              <pc:sldLayoutMk cId="3849523091" sldId="2147483827"/>
              <ac:spMk id="11" creationId="{1D876BF3-1A59-428B-6519-A7A9F46E8FE6}"/>
            </ac:spMkLst>
          </pc:spChg>
          <pc:spChg chg="add del mod">
            <ac:chgData name="Adina GILL" userId="2e9ddde1-230e-43f4-bb67-d4eefaf18391" providerId="ADAL" clId="{E980760F-FE12-4159-8492-D4C1736E8175}" dt="2025-07-25T07:57:51.804" v="637" actId="478"/>
            <ac:spMkLst>
              <pc:docMk/>
              <pc:sldMasterMk cId="3803003590" sldId="2147483824"/>
              <pc:sldLayoutMk cId="3849523091" sldId="2147483827"/>
              <ac:spMk id="13" creationId="{0513D619-6356-3FCA-5537-032731BEF185}"/>
            </ac:spMkLst>
          </pc:spChg>
          <pc:spChg chg="add del">
            <ac:chgData name="Adina GILL" userId="2e9ddde1-230e-43f4-bb67-d4eefaf18391" providerId="ADAL" clId="{E980760F-FE12-4159-8492-D4C1736E8175}" dt="2025-07-25T07:57:51.804" v="637" actId="478"/>
            <ac:spMkLst>
              <pc:docMk/>
              <pc:sldMasterMk cId="3803003590" sldId="2147483824"/>
              <pc:sldLayoutMk cId="3849523091" sldId="2147483827"/>
              <ac:spMk id="14" creationId="{9436668F-E340-D1B6-FE41-62EA18087043}"/>
            </ac:spMkLst>
          </pc:spChg>
          <pc:spChg chg="add del">
            <ac:chgData name="Adina GILL" userId="2e9ddde1-230e-43f4-bb67-d4eefaf18391" providerId="ADAL" clId="{E980760F-FE12-4159-8492-D4C1736E8175}" dt="2025-07-25T07:57:56.958" v="641" actId="478"/>
            <ac:spMkLst>
              <pc:docMk/>
              <pc:sldMasterMk cId="3803003590" sldId="2147483824"/>
              <pc:sldLayoutMk cId="3849523091" sldId="2147483827"/>
              <ac:spMk id="15" creationId="{9CBE4050-712A-591B-96B6-D3154DB78D0A}"/>
            </ac:spMkLst>
          </pc:spChg>
          <pc:spChg chg="add del">
            <ac:chgData name="Adina GILL" userId="2e9ddde1-230e-43f4-bb67-d4eefaf18391" providerId="ADAL" clId="{E980760F-FE12-4159-8492-D4C1736E8175}" dt="2025-07-25T07:57:56.958" v="641" actId="478"/>
            <ac:spMkLst>
              <pc:docMk/>
              <pc:sldMasterMk cId="3803003590" sldId="2147483824"/>
              <pc:sldLayoutMk cId="3849523091" sldId="2147483827"/>
              <ac:spMk id="16" creationId="{B8B535EF-EB61-C3F4-52B4-79B133F1ABFA}"/>
            </ac:spMkLst>
          </pc:spChg>
          <pc:spChg chg="add del">
            <ac:chgData name="Adina GILL" userId="2e9ddde1-230e-43f4-bb67-d4eefaf18391" providerId="ADAL" clId="{E980760F-FE12-4159-8492-D4C1736E8175}" dt="2025-07-25T07:57:56.958" v="641" actId="478"/>
            <ac:spMkLst>
              <pc:docMk/>
              <pc:sldMasterMk cId="3803003590" sldId="2147483824"/>
              <pc:sldLayoutMk cId="3849523091" sldId="2147483827"/>
              <ac:spMk id="17" creationId="{7F975558-7437-A5BE-821B-2292FBD5316C}"/>
            </ac:spMkLst>
          </pc:spChg>
          <pc:spChg chg="add del">
            <ac:chgData name="Adina GILL" userId="2e9ddde1-230e-43f4-bb67-d4eefaf18391" providerId="ADAL" clId="{E980760F-FE12-4159-8492-D4C1736E8175}" dt="2025-07-25T07:57:56.958" v="641" actId="478"/>
            <ac:spMkLst>
              <pc:docMk/>
              <pc:sldMasterMk cId="3803003590" sldId="2147483824"/>
              <pc:sldLayoutMk cId="3849523091" sldId="2147483827"/>
              <ac:spMk id="18" creationId="{22B415F4-5D48-524A-DCEE-553BEF334E20}"/>
            </ac:spMkLst>
          </pc:spChg>
          <pc:spChg chg="add del">
            <ac:chgData name="Adina GILL" userId="2e9ddde1-230e-43f4-bb67-d4eefaf18391" providerId="ADAL" clId="{E980760F-FE12-4159-8492-D4C1736E8175}" dt="2025-07-25T07:57:51.804" v="637" actId="478"/>
            <ac:spMkLst>
              <pc:docMk/>
              <pc:sldMasterMk cId="3803003590" sldId="2147483824"/>
              <pc:sldLayoutMk cId="3849523091" sldId="2147483827"/>
              <ac:spMk id="22" creationId="{AD98A5FA-EADA-CB17-175B-80CF6E81F7AE}"/>
            </ac:spMkLst>
          </pc:spChg>
          <pc:spChg chg="add del">
            <ac:chgData name="Adina GILL" userId="2e9ddde1-230e-43f4-bb67-d4eefaf18391" providerId="ADAL" clId="{E980760F-FE12-4159-8492-D4C1736E8175}" dt="2025-07-25T07:57:56.958" v="641" actId="478"/>
            <ac:spMkLst>
              <pc:docMk/>
              <pc:sldMasterMk cId="3803003590" sldId="2147483824"/>
              <pc:sldLayoutMk cId="3849523091" sldId="2147483827"/>
              <ac:spMk id="23" creationId="{AC0B17FB-B430-0CBB-5C81-F8B7323D3547}"/>
            </ac:spMkLst>
          </pc:spChg>
          <pc:spChg chg="add del">
            <ac:chgData name="Adina GILL" userId="2e9ddde1-230e-43f4-bb67-d4eefaf18391" providerId="ADAL" clId="{E980760F-FE12-4159-8492-D4C1736E8175}" dt="2025-07-25T07:57:56.958" v="641" actId="478"/>
            <ac:spMkLst>
              <pc:docMk/>
              <pc:sldMasterMk cId="3803003590" sldId="2147483824"/>
              <pc:sldLayoutMk cId="3849523091" sldId="2147483827"/>
              <ac:spMk id="24" creationId="{C7792ADB-6E8A-A94F-B2D7-A07BE16DF85C}"/>
            </ac:spMkLst>
          </pc:spChg>
          <pc:spChg chg="add mod">
            <ac:chgData name="Adina GILL" userId="2e9ddde1-230e-43f4-bb67-d4eefaf18391" providerId="ADAL" clId="{E980760F-FE12-4159-8492-D4C1736E8175}" dt="2025-07-25T08:03:46.433" v="720"/>
            <ac:spMkLst>
              <pc:docMk/>
              <pc:sldMasterMk cId="3803003590" sldId="2147483824"/>
              <pc:sldLayoutMk cId="3849523091" sldId="2147483827"/>
              <ac:spMk id="25" creationId="{D23CEA0E-9DD6-35C0-1517-067B4EAEFB74}"/>
            </ac:spMkLst>
          </pc:spChg>
          <pc:spChg chg="del">
            <ac:chgData name="Adina GILL" userId="2e9ddde1-230e-43f4-bb67-d4eefaf18391" providerId="ADAL" clId="{E980760F-FE12-4159-8492-D4C1736E8175}" dt="2025-07-25T08:03:46.077" v="719" actId="478"/>
            <ac:spMkLst>
              <pc:docMk/>
              <pc:sldMasterMk cId="3803003590" sldId="2147483824"/>
              <pc:sldLayoutMk cId="3849523091" sldId="2147483827"/>
              <ac:spMk id="29" creationId="{79EA041A-4727-D9D7-D017-16651DB751F3}"/>
            </ac:spMkLst>
          </pc:spChg>
          <pc:spChg chg="mod">
            <ac:chgData name="Adina GILL" userId="2e9ddde1-230e-43f4-bb67-d4eefaf18391" providerId="ADAL" clId="{E980760F-FE12-4159-8492-D4C1736E8175}" dt="2025-07-25T07:59:58.180" v="663" actId="20577"/>
            <ac:spMkLst>
              <pc:docMk/>
              <pc:sldMasterMk cId="3803003590" sldId="2147483824"/>
              <pc:sldLayoutMk cId="3849523091" sldId="2147483827"/>
              <ac:spMk id="34" creationId="{1BB3AFE0-34A6-33BE-64C1-BA6BAF0976F3}"/>
            </ac:spMkLst>
          </pc:spChg>
          <pc:picChg chg="add mod">
            <ac:chgData name="Adina GILL" userId="2e9ddde1-230e-43f4-bb67-d4eefaf18391" providerId="ADAL" clId="{E980760F-FE12-4159-8492-D4C1736E8175}" dt="2025-07-23T12:09:27.984" v="62" actId="1076"/>
            <ac:picMkLst>
              <pc:docMk/>
              <pc:sldMasterMk cId="3803003590" sldId="2147483824"/>
              <pc:sldLayoutMk cId="3849523091" sldId="2147483827"/>
              <ac:picMk id="6" creationId="{CAC755AC-AA27-BBAE-870B-48B921B162BF}"/>
            </ac:picMkLst>
          </pc:picChg>
        </pc:sldLayoutChg>
        <pc:sldLayoutChg chg="addSp delSp modSp mod">
          <pc:chgData name="Adina GILL" userId="2e9ddde1-230e-43f4-bb67-d4eefaf18391" providerId="ADAL" clId="{E980760F-FE12-4159-8492-D4C1736E8175}" dt="2025-07-25T08:04:05.158" v="728"/>
          <pc:sldLayoutMkLst>
            <pc:docMk/>
            <pc:sldMasterMk cId="3803003590" sldId="2147483824"/>
            <pc:sldLayoutMk cId="3909324545" sldId="2147483829"/>
          </pc:sldLayoutMkLst>
          <pc:spChg chg="mod">
            <ac:chgData name="Adina GILL" userId="2e9ddde1-230e-43f4-bb67-d4eefaf18391" providerId="ADAL" clId="{E980760F-FE12-4159-8492-D4C1736E8175}" dt="2025-07-23T12:09:56.824" v="65" actId="207"/>
            <ac:spMkLst>
              <pc:docMk/>
              <pc:sldMasterMk cId="3803003590" sldId="2147483824"/>
              <pc:sldLayoutMk cId="3909324545" sldId="2147483829"/>
              <ac:spMk id="2" creationId="{5A2BBF84-193D-55A9-6242-2AA41FE477B4}"/>
            </ac:spMkLst>
          </pc:spChg>
          <pc:spChg chg="mod">
            <ac:chgData name="Adina GILL" userId="2e9ddde1-230e-43f4-bb67-d4eefaf18391" providerId="ADAL" clId="{E980760F-FE12-4159-8492-D4C1736E8175}" dt="2025-07-23T12:09:49.239" v="64" actId="207"/>
            <ac:spMkLst>
              <pc:docMk/>
              <pc:sldMasterMk cId="3803003590" sldId="2147483824"/>
              <pc:sldLayoutMk cId="3909324545" sldId="2147483829"/>
              <ac:spMk id="4" creationId="{EE255D53-E288-14D0-0AC1-A94DF85C5193}"/>
            </ac:spMkLst>
          </pc:spChg>
          <pc:spChg chg="mod">
            <ac:chgData name="Adina GILL" userId="2e9ddde1-230e-43f4-bb67-d4eefaf18391" providerId="ADAL" clId="{E980760F-FE12-4159-8492-D4C1736E8175}" dt="2025-07-23T12:09:37.420" v="63" actId="207"/>
            <ac:spMkLst>
              <pc:docMk/>
              <pc:sldMasterMk cId="3803003590" sldId="2147483824"/>
              <pc:sldLayoutMk cId="3909324545" sldId="2147483829"/>
              <ac:spMk id="6" creationId="{D52ED97B-AFCF-270C-7A69-8D9D0008126F}"/>
            </ac:spMkLst>
          </pc:spChg>
          <pc:spChg chg="add mod">
            <ac:chgData name="Adina GILL" userId="2e9ddde1-230e-43f4-bb67-d4eefaf18391" providerId="ADAL" clId="{E980760F-FE12-4159-8492-D4C1736E8175}" dt="2025-07-25T08:04:05.158" v="728"/>
            <ac:spMkLst>
              <pc:docMk/>
              <pc:sldMasterMk cId="3803003590" sldId="2147483824"/>
              <pc:sldLayoutMk cId="3909324545" sldId="2147483829"/>
              <ac:spMk id="9" creationId="{244430E0-C0CE-7D59-49A2-D8E4F516825F}"/>
            </ac:spMkLst>
          </pc:spChg>
          <pc:spChg chg="del">
            <ac:chgData name="Adina GILL" userId="2e9ddde1-230e-43f4-bb67-d4eefaf18391" providerId="ADAL" clId="{E980760F-FE12-4159-8492-D4C1736E8175}" dt="2025-07-25T08:04:04.874" v="727" actId="478"/>
            <ac:spMkLst>
              <pc:docMk/>
              <pc:sldMasterMk cId="3803003590" sldId="2147483824"/>
              <pc:sldLayoutMk cId="3909324545" sldId="2147483829"/>
              <ac:spMk id="11" creationId="{0B6A7A12-6537-2DE0-3839-838073F7415F}"/>
            </ac:spMkLst>
          </pc:spChg>
          <pc:picChg chg="add mod">
            <ac:chgData name="Adina GILL" userId="2e9ddde1-230e-43f4-bb67-d4eefaf18391" providerId="ADAL" clId="{E980760F-FE12-4159-8492-D4C1736E8175}" dt="2025-07-23T12:19:30.428" v="140" actId="1076"/>
            <ac:picMkLst>
              <pc:docMk/>
              <pc:sldMasterMk cId="3803003590" sldId="2147483824"/>
              <pc:sldLayoutMk cId="3909324545" sldId="2147483829"/>
              <ac:picMk id="7" creationId="{495BDDFA-9289-9DB0-7D24-3DE52303055E}"/>
            </ac:picMkLst>
          </pc:picChg>
        </pc:sldLayoutChg>
        <pc:sldLayoutChg chg="addSp delSp modSp mod">
          <pc:chgData name="Adina GILL" userId="2e9ddde1-230e-43f4-bb67-d4eefaf18391" providerId="ADAL" clId="{E980760F-FE12-4159-8492-D4C1736E8175}" dt="2025-07-25T08:04:08.269" v="730"/>
          <pc:sldLayoutMkLst>
            <pc:docMk/>
            <pc:sldMasterMk cId="3803003590" sldId="2147483824"/>
            <pc:sldLayoutMk cId="3831714541" sldId="2147483834"/>
          </pc:sldLayoutMkLst>
          <pc:spChg chg="mod">
            <ac:chgData name="Adina GILL" userId="2e9ddde1-230e-43f4-bb67-d4eefaf18391" providerId="ADAL" clId="{E980760F-FE12-4159-8492-D4C1736E8175}" dt="2025-07-23T12:11:07.611" v="71" actId="207"/>
            <ac:spMkLst>
              <pc:docMk/>
              <pc:sldMasterMk cId="3803003590" sldId="2147483824"/>
              <pc:sldLayoutMk cId="3831714541" sldId="2147483834"/>
              <ac:spMk id="5" creationId="{4C35E96A-DB71-E696-5DB2-7FFA4C339611}"/>
            </ac:spMkLst>
          </pc:spChg>
          <pc:spChg chg="mod">
            <ac:chgData name="Adina GILL" userId="2e9ddde1-230e-43f4-bb67-d4eefaf18391" providerId="ADAL" clId="{E980760F-FE12-4159-8492-D4C1736E8175}" dt="2025-07-23T12:11:14.442" v="72" actId="207"/>
            <ac:spMkLst>
              <pc:docMk/>
              <pc:sldMasterMk cId="3803003590" sldId="2147483824"/>
              <pc:sldLayoutMk cId="3831714541" sldId="2147483834"/>
              <ac:spMk id="7" creationId="{5587A4D6-F052-82B8-670F-04281196C330}"/>
            </ac:spMkLst>
          </pc:spChg>
          <pc:spChg chg="del">
            <ac:chgData name="Adina GILL" userId="2e9ddde1-230e-43f4-bb67-d4eefaf18391" providerId="ADAL" clId="{E980760F-FE12-4159-8492-D4C1736E8175}" dt="2025-07-25T08:04:07.948" v="729" actId="478"/>
            <ac:spMkLst>
              <pc:docMk/>
              <pc:sldMasterMk cId="3803003590" sldId="2147483824"/>
              <pc:sldLayoutMk cId="3831714541" sldId="2147483834"/>
              <ac:spMk id="8" creationId="{FB91FBA9-E43B-EC4E-DD59-653BE85FAFC4}"/>
            </ac:spMkLst>
          </pc:spChg>
          <pc:spChg chg="mod">
            <ac:chgData name="Adina GILL" userId="2e9ddde1-230e-43f4-bb67-d4eefaf18391" providerId="ADAL" clId="{E980760F-FE12-4159-8492-D4C1736E8175}" dt="2025-07-23T12:11:01.950" v="70" actId="207"/>
            <ac:spMkLst>
              <pc:docMk/>
              <pc:sldMasterMk cId="3803003590" sldId="2147483824"/>
              <pc:sldLayoutMk cId="3831714541" sldId="2147483834"/>
              <ac:spMk id="11" creationId="{951657D6-D6D9-2FBA-CA5C-DF8B276146BD}"/>
            </ac:spMkLst>
          </pc:spChg>
          <pc:spChg chg="mod">
            <ac:chgData name="Adina GILL" userId="2e9ddde1-230e-43f4-bb67-d4eefaf18391" providerId="ADAL" clId="{E980760F-FE12-4159-8492-D4C1736E8175}" dt="2025-07-23T12:11:07.611" v="71" actId="207"/>
            <ac:spMkLst>
              <pc:docMk/>
              <pc:sldMasterMk cId="3803003590" sldId="2147483824"/>
              <pc:sldLayoutMk cId="3831714541" sldId="2147483834"/>
              <ac:spMk id="12" creationId="{297D4885-9BDE-E6BC-E02B-565C13004EC8}"/>
            </ac:spMkLst>
          </pc:spChg>
          <pc:spChg chg="add mod">
            <ac:chgData name="Adina GILL" userId="2e9ddde1-230e-43f4-bb67-d4eefaf18391" providerId="ADAL" clId="{E980760F-FE12-4159-8492-D4C1736E8175}" dt="2025-07-25T08:04:08.269" v="730"/>
            <ac:spMkLst>
              <pc:docMk/>
              <pc:sldMasterMk cId="3803003590" sldId="2147483824"/>
              <pc:sldLayoutMk cId="3831714541" sldId="2147483834"/>
              <ac:spMk id="13" creationId="{A11FA9C5-3C4E-E896-BD3F-95F1A4D5A0B1}"/>
            </ac:spMkLst>
          </pc:spChg>
        </pc:sldLayoutChg>
        <pc:sldLayoutChg chg="addSp delSp modSp mod">
          <pc:chgData name="Adina GILL" userId="2e9ddde1-230e-43f4-bb67-d4eefaf18391" providerId="ADAL" clId="{E980760F-FE12-4159-8492-D4C1736E8175}" dt="2025-07-25T08:04:11.580" v="732"/>
          <pc:sldLayoutMkLst>
            <pc:docMk/>
            <pc:sldMasterMk cId="3803003590" sldId="2147483824"/>
            <pc:sldLayoutMk cId="2480320005" sldId="2147483836"/>
          </pc:sldLayoutMkLst>
          <pc:spChg chg="mod">
            <ac:chgData name="Adina GILL" userId="2e9ddde1-230e-43f4-bb67-d4eefaf18391" providerId="ADAL" clId="{E980760F-FE12-4159-8492-D4C1736E8175}" dt="2025-07-23T12:11:47.461" v="76" actId="207"/>
            <ac:spMkLst>
              <pc:docMk/>
              <pc:sldMasterMk cId="3803003590" sldId="2147483824"/>
              <pc:sldLayoutMk cId="2480320005" sldId="2147483836"/>
              <ac:spMk id="4" creationId="{503E2706-014B-E442-67B1-03F3097C49DF}"/>
            </ac:spMkLst>
          </pc:spChg>
          <pc:spChg chg="mod">
            <ac:chgData name="Adina GILL" userId="2e9ddde1-230e-43f4-bb67-d4eefaf18391" providerId="ADAL" clId="{E980760F-FE12-4159-8492-D4C1736E8175}" dt="2025-07-23T12:11:43.491" v="75" actId="207"/>
            <ac:spMkLst>
              <pc:docMk/>
              <pc:sldMasterMk cId="3803003590" sldId="2147483824"/>
              <pc:sldLayoutMk cId="2480320005" sldId="2147483836"/>
              <ac:spMk id="5" creationId="{402971BD-21B1-08CE-3D30-7D00F3DDA428}"/>
            </ac:spMkLst>
          </pc:spChg>
          <pc:spChg chg="add mod">
            <ac:chgData name="Adina GILL" userId="2e9ddde1-230e-43f4-bb67-d4eefaf18391" providerId="ADAL" clId="{E980760F-FE12-4159-8492-D4C1736E8175}" dt="2025-07-25T08:04:11.580" v="732"/>
            <ac:spMkLst>
              <pc:docMk/>
              <pc:sldMasterMk cId="3803003590" sldId="2147483824"/>
              <pc:sldLayoutMk cId="2480320005" sldId="2147483836"/>
              <ac:spMk id="6" creationId="{1488AF16-0EF0-19AD-96BB-98C45D80675B}"/>
            </ac:spMkLst>
          </pc:spChg>
          <pc:spChg chg="del">
            <ac:chgData name="Adina GILL" userId="2e9ddde1-230e-43f4-bb67-d4eefaf18391" providerId="ADAL" clId="{E980760F-FE12-4159-8492-D4C1736E8175}" dt="2025-07-25T08:04:11.311" v="731" actId="478"/>
            <ac:spMkLst>
              <pc:docMk/>
              <pc:sldMasterMk cId="3803003590" sldId="2147483824"/>
              <pc:sldLayoutMk cId="2480320005" sldId="2147483836"/>
              <ac:spMk id="8" creationId="{FB91FBA9-E43B-EC4E-DD59-653BE85FAFC4}"/>
            </ac:spMkLst>
          </pc:spChg>
          <pc:spChg chg="mod">
            <ac:chgData name="Adina GILL" userId="2e9ddde1-230e-43f4-bb67-d4eefaf18391" providerId="ADAL" clId="{E980760F-FE12-4159-8492-D4C1736E8175}" dt="2025-07-23T12:11:39.879" v="74" actId="207"/>
            <ac:spMkLst>
              <pc:docMk/>
              <pc:sldMasterMk cId="3803003590" sldId="2147483824"/>
              <pc:sldLayoutMk cId="2480320005" sldId="2147483836"/>
              <ac:spMk id="11" creationId="{951657D6-D6D9-2FBA-CA5C-DF8B276146BD}"/>
            </ac:spMkLst>
          </pc:spChg>
          <pc:spChg chg="mod">
            <ac:chgData name="Adina GILL" userId="2e9ddde1-230e-43f4-bb67-d4eefaf18391" providerId="ADAL" clId="{E980760F-FE12-4159-8492-D4C1736E8175}" dt="2025-07-23T12:11:47.461" v="76" actId="207"/>
            <ac:spMkLst>
              <pc:docMk/>
              <pc:sldMasterMk cId="3803003590" sldId="2147483824"/>
              <pc:sldLayoutMk cId="2480320005" sldId="2147483836"/>
              <ac:spMk id="12" creationId="{297D4885-9BDE-E6BC-E02B-565C13004EC8}"/>
            </ac:spMkLst>
          </pc:spChg>
        </pc:sldLayoutChg>
        <pc:sldLayoutChg chg="addSp delSp modSp mod">
          <pc:chgData name="Adina GILL" userId="2e9ddde1-230e-43f4-bb67-d4eefaf18391" providerId="ADAL" clId="{E980760F-FE12-4159-8492-D4C1736E8175}" dt="2025-07-25T08:04:14.661" v="734"/>
          <pc:sldLayoutMkLst>
            <pc:docMk/>
            <pc:sldMasterMk cId="3803003590" sldId="2147483824"/>
            <pc:sldLayoutMk cId="3914501125" sldId="2147483837"/>
          </pc:sldLayoutMkLst>
          <pc:spChg chg="mod">
            <ac:chgData name="Adina GILL" userId="2e9ddde1-230e-43f4-bb67-d4eefaf18391" providerId="ADAL" clId="{E980760F-FE12-4159-8492-D4C1736E8175}" dt="2025-07-23T12:11:58.010" v="78" actId="207"/>
            <ac:spMkLst>
              <pc:docMk/>
              <pc:sldMasterMk cId="3803003590" sldId="2147483824"/>
              <pc:sldLayoutMk cId="3914501125" sldId="2147483837"/>
              <ac:spMk id="2" creationId="{B99BEC49-CDCD-2845-B914-F134CF31B55C}"/>
            </ac:spMkLst>
          </pc:spChg>
          <pc:spChg chg="mod">
            <ac:chgData name="Adina GILL" userId="2e9ddde1-230e-43f4-bb67-d4eefaf18391" providerId="ADAL" clId="{E980760F-FE12-4159-8492-D4C1736E8175}" dt="2025-07-23T12:12:00.774" v="79" actId="207"/>
            <ac:spMkLst>
              <pc:docMk/>
              <pc:sldMasterMk cId="3803003590" sldId="2147483824"/>
              <pc:sldLayoutMk cId="3914501125" sldId="2147483837"/>
              <ac:spMk id="3" creationId="{63AAD3D2-5BEB-09BD-4A98-28077237ECFF}"/>
            </ac:spMkLst>
          </pc:spChg>
          <pc:spChg chg="add mod">
            <ac:chgData name="Adina GILL" userId="2e9ddde1-230e-43f4-bb67-d4eefaf18391" providerId="ADAL" clId="{E980760F-FE12-4159-8492-D4C1736E8175}" dt="2025-07-25T08:04:14.661" v="734"/>
            <ac:spMkLst>
              <pc:docMk/>
              <pc:sldMasterMk cId="3803003590" sldId="2147483824"/>
              <pc:sldLayoutMk cId="3914501125" sldId="2147483837"/>
              <ac:spMk id="7" creationId="{9BFECD0A-5732-57D8-9217-47F5632896F5}"/>
            </ac:spMkLst>
          </pc:spChg>
          <pc:spChg chg="del">
            <ac:chgData name="Adina GILL" userId="2e9ddde1-230e-43f4-bb67-d4eefaf18391" providerId="ADAL" clId="{E980760F-FE12-4159-8492-D4C1736E8175}" dt="2025-07-25T08:04:14.380" v="733" actId="478"/>
            <ac:spMkLst>
              <pc:docMk/>
              <pc:sldMasterMk cId="3803003590" sldId="2147483824"/>
              <pc:sldLayoutMk cId="3914501125" sldId="2147483837"/>
              <ac:spMk id="8" creationId="{FB91FBA9-E43B-EC4E-DD59-653BE85FAFC4}"/>
            </ac:spMkLst>
          </pc:spChg>
          <pc:spChg chg="mod">
            <ac:chgData name="Adina GILL" userId="2e9ddde1-230e-43f4-bb67-d4eefaf18391" providerId="ADAL" clId="{E980760F-FE12-4159-8492-D4C1736E8175}" dt="2025-07-23T12:11:55.778" v="77" actId="207"/>
            <ac:spMkLst>
              <pc:docMk/>
              <pc:sldMasterMk cId="3803003590" sldId="2147483824"/>
              <pc:sldLayoutMk cId="3914501125" sldId="2147483837"/>
              <ac:spMk id="11" creationId="{951657D6-D6D9-2FBA-CA5C-DF8B276146BD}"/>
            </ac:spMkLst>
          </pc:spChg>
          <pc:spChg chg="mod">
            <ac:chgData name="Adina GILL" userId="2e9ddde1-230e-43f4-bb67-d4eefaf18391" providerId="ADAL" clId="{E980760F-FE12-4159-8492-D4C1736E8175}" dt="2025-07-23T12:12:00.774" v="79" actId="207"/>
            <ac:spMkLst>
              <pc:docMk/>
              <pc:sldMasterMk cId="3803003590" sldId="2147483824"/>
              <pc:sldLayoutMk cId="3914501125" sldId="2147483837"/>
              <ac:spMk id="12" creationId="{297D4885-9BDE-E6BC-E02B-565C13004EC8}"/>
            </ac:spMkLst>
          </pc:spChg>
        </pc:sldLayoutChg>
        <pc:sldLayoutChg chg="addSp delSp modSp mod">
          <pc:chgData name="Adina GILL" userId="2e9ddde1-230e-43f4-bb67-d4eefaf18391" providerId="ADAL" clId="{E980760F-FE12-4159-8492-D4C1736E8175}" dt="2025-07-25T08:04:17.520" v="736"/>
          <pc:sldLayoutMkLst>
            <pc:docMk/>
            <pc:sldMasterMk cId="3803003590" sldId="2147483824"/>
            <pc:sldLayoutMk cId="966671436" sldId="2147483838"/>
          </pc:sldLayoutMkLst>
          <pc:spChg chg="mod">
            <ac:chgData name="Adina GILL" userId="2e9ddde1-230e-43f4-bb67-d4eefaf18391" providerId="ADAL" clId="{E980760F-FE12-4159-8492-D4C1736E8175}" dt="2025-07-23T12:12:08.922" v="80" actId="207"/>
            <ac:spMkLst>
              <pc:docMk/>
              <pc:sldMasterMk cId="3803003590" sldId="2147483824"/>
              <pc:sldLayoutMk cId="966671436" sldId="2147483838"/>
              <ac:spMk id="3" creationId="{9AF7E082-3417-E106-0ED5-2DF4E2CDE40F}"/>
            </ac:spMkLst>
          </pc:spChg>
          <pc:spChg chg="add mod">
            <ac:chgData name="Adina GILL" userId="2e9ddde1-230e-43f4-bb67-d4eefaf18391" providerId="ADAL" clId="{E980760F-FE12-4159-8492-D4C1736E8175}" dt="2025-07-25T08:04:17.520" v="736"/>
            <ac:spMkLst>
              <pc:docMk/>
              <pc:sldMasterMk cId="3803003590" sldId="2147483824"/>
              <pc:sldLayoutMk cId="966671436" sldId="2147483838"/>
              <ac:spMk id="4" creationId="{269F53F9-D011-B180-17A2-F810EAEE1B7B}"/>
            </ac:spMkLst>
          </pc:spChg>
          <pc:spChg chg="del">
            <ac:chgData name="Adina GILL" userId="2e9ddde1-230e-43f4-bb67-d4eefaf18391" providerId="ADAL" clId="{E980760F-FE12-4159-8492-D4C1736E8175}" dt="2025-07-25T08:04:17.270" v="735" actId="478"/>
            <ac:spMkLst>
              <pc:docMk/>
              <pc:sldMasterMk cId="3803003590" sldId="2147483824"/>
              <pc:sldLayoutMk cId="966671436" sldId="2147483838"/>
              <ac:spMk id="8" creationId="{FB91FBA9-E43B-EC4E-DD59-653BE85FAFC4}"/>
            </ac:spMkLst>
          </pc:spChg>
          <pc:spChg chg="mod">
            <ac:chgData name="Adina GILL" userId="2e9ddde1-230e-43f4-bb67-d4eefaf18391" providerId="ADAL" clId="{E980760F-FE12-4159-8492-D4C1736E8175}" dt="2025-07-23T12:12:08.922" v="80" actId="207"/>
            <ac:spMkLst>
              <pc:docMk/>
              <pc:sldMasterMk cId="3803003590" sldId="2147483824"/>
              <pc:sldLayoutMk cId="966671436" sldId="2147483838"/>
              <ac:spMk id="11" creationId="{951657D6-D6D9-2FBA-CA5C-DF8B276146BD}"/>
            </ac:spMkLst>
          </pc:spChg>
          <pc:spChg chg="mod">
            <ac:chgData name="Adina GILL" userId="2e9ddde1-230e-43f4-bb67-d4eefaf18391" providerId="ADAL" clId="{E980760F-FE12-4159-8492-D4C1736E8175}" dt="2025-07-23T12:12:11.954" v="81" actId="207"/>
            <ac:spMkLst>
              <pc:docMk/>
              <pc:sldMasterMk cId="3803003590" sldId="2147483824"/>
              <pc:sldLayoutMk cId="966671436" sldId="2147483838"/>
              <ac:spMk id="12" creationId="{297D4885-9BDE-E6BC-E02B-565C13004EC8}"/>
            </ac:spMkLst>
          </pc:spChg>
          <pc:spChg chg="mod">
            <ac:chgData name="Adina GILL" userId="2e9ddde1-230e-43f4-bb67-d4eefaf18391" providerId="ADAL" clId="{E980760F-FE12-4159-8492-D4C1736E8175}" dt="2025-07-23T12:12:11.954" v="81" actId="207"/>
            <ac:spMkLst>
              <pc:docMk/>
              <pc:sldMasterMk cId="3803003590" sldId="2147483824"/>
              <pc:sldLayoutMk cId="966671436" sldId="2147483838"/>
              <ac:spMk id="25" creationId="{2BA5CF13-7FFD-988A-327F-C51F6CA54481}"/>
            </ac:spMkLst>
          </pc:spChg>
        </pc:sldLayoutChg>
        <pc:sldLayoutChg chg="addSp delSp modSp mod">
          <pc:chgData name="Adina GILL" userId="2e9ddde1-230e-43f4-bb67-d4eefaf18391" providerId="ADAL" clId="{E980760F-FE12-4159-8492-D4C1736E8175}" dt="2025-07-25T08:04:24.871" v="739" actId="1076"/>
          <pc:sldLayoutMkLst>
            <pc:docMk/>
            <pc:sldMasterMk cId="3803003590" sldId="2147483824"/>
            <pc:sldLayoutMk cId="2984036836" sldId="2147483839"/>
          </pc:sldLayoutMkLst>
          <pc:spChg chg="mod">
            <ac:chgData name="Adina GILL" userId="2e9ddde1-230e-43f4-bb67-d4eefaf18391" providerId="ADAL" clId="{E980760F-FE12-4159-8492-D4C1736E8175}" dt="2025-07-23T12:12:21.491" v="83" actId="207"/>
            <ac:spMkLst>
              <pc:docMk/>
              <pc:sldMasterMk cId="3803003590" sldId="2147483824"/>
              <pc:sldLayoutMk cId="2984036836" sldId="2147483839"/>
              <ac:spMk id="3" creationId="{D0BB950C-3C20-C78B-BF11-04A71B56C891}"/>
            </ac:spMkLst>
          </pc:spChg>
          <pc:spChg chg="add mod">
            <ac:chgData name="Adina GILL" userId="2e9ddde1-230e-43f4-bb67-d4eefaf18391" providerId="ADAL" clId="{E980760F-FE12-4159-8492-D4C1736E8175}" dt="2025-07-25T08:04:24.871" v="739" actId="1076"/>
            <ac:spMkLst>
              <pc:docMk/>
              <pc:sldMasterMk cId="3803003590" sldId="2147483824"/>
              <pc:sldLayoutMk cId="2984036836" sldId="2147483839"/>
              <ac:spMk id="7" creationId="{8DA2C56C-729B-76B9-3C0E-CCE1EF76C682}"/>
            </ac:spMkLst>
          </pc:spChg>
          <pc:spChg chg="del">
            <ac:chgData name="Adina GILL" userId="2e9ddde1-230e-43f4-bb67-d4eefaf18391" providerId="ADAL" clId="{E980760F-FE12-4159-8492-D4C1736E8175}" dt="2025-07-25T08:04:21.431" v="737" actId="478"/>
            <ac:spMkLst>
              <pc:docMk/>
              <pc:sldMasterMk cId="3803003590" sldId="2147483824"/>
              <pc:sldLayoutMk cId="2984036836" sldId="2147483839"/>
              <ac:spMk id="8" creationId="{FB91FBA9-E43B-EC4E-DD59-653BE85FAFC4}"/>
            </ac:spMkLst>
          </pc:spChg>
          <pc:spChg chg="mod">
            <ac:chgData name="Adina GILL" userId="2e9ddde1-230e-43f4-bb67-d4eefaf18391" providerId="ADAL" clId="{E980760F-FE12-4159-8492-D4C1736E8175}" dt="2025-07-23T12:12:18.434" v="82" actId="207"/>
            <ac:spMkLst>
              <pc:docMk/>
              <pc:sldMasterMk cId="3803003590" sldId="2147483824"/>
              <pc:sldLayoutMk cId="2984036836" sldId="2147483839"/>
              <ac:spMk id="9" creationId="{5BDF0CB1-C6CA-F12B-8F62-9F10524A5002}"/>
            </ac:spMkLst>
          </pc:spChg>
          <pc:spChg chg="mod">
            <ac:chgData name="Adina GILL" userId="2e9ddde1-230e-43f4-bb67-d4eefaf18391" providerId="ADAL" clId="{E980760F-FE12-4159-8492-D4C1736E8175}" dt="2025-07-23T12:12:18.434" v="82" actId="207"/>
            <ac:spMkLst>
              <pc:docMk/>
              <pc:sldMasterMk cId="3803003590" sldId="2147483824"/>
              <pc:sldLayoutMk cId="2984036836" sldId="2147483839"/>
              <ac:spMk id="11" creationId="{951657D6-D6D9-2FBA-CA5C-DF8B276146BD}"/>
            </ac:spMkLst>
          </pc:spChg>
          <pc:spChg chg="mod">
            <ac:chgData name="Adina GILL" userId="2e9ddde1-230e-43f4-bb67-d4eefaf18391" providerId="ADAL" clId="{E980760F-FE12-4159-8492-D4C1736E8175}" dt="2025-07-23T12:12:21.491" v="83" actId="207"/>
            <ac:spMkLst>
              <pc:docMk/>
              <pc:sldMasterMk cId="3803003590" sldId="2147483824"/>
              <pc:sldLayoutMk cId="2984036836" sldId="2147483839"/>
              <ac:spMk id="12" creationId="{297D4885-9BDE-E6BC-E02B-565C13004EC8}"/>
            </ac:spMkLst>
          </pc:spChg>
        </pc:sldLayoutChg>
        <pc:sldLayoutChg chg="addSp delSp modSp mod">
          <pc:chgData name="Adina GILL" userId="2e9ddde1-230e-43f4-bb67-d4eefaf18391" providerId="ADAL" clId="{E980760F-FE12-4159-8492-D4C1736E8175}" dt="2025-07-25T08:04:28.323" v="741"/>
          <pc:sldLayoutMkLst>
            <pc:docMk/>
            <pc:sldMasterMk cId="3803003590" sldId="2147483824"/>
            <pc:sldLayoutMk cId="1981827226" sldId="2147483840"/>
          </pc:sldLayoutMkLst>
          <pc:spChg chg="mod">
            <ac:chgData name="Adina GILL" userId="2e9ddde1-230e-43f4-bb67-d4eefaf18391" providerId="ADAL" clId="{E980760F-FE12-4159-8492-D4C1736E8175}" dt="2025-07-23T12:12:27.698" v="84" actId="207"/>
            <ac:spMkLst>
              <pc:docMk/>
              <pc:sldMasterMk cId="3803003590" sldId="2147483824"/>
              <pc:sldLayoutMk cId="1981827226" sldId="2147483840"/>
              <ac:spMk id="3" creationId="{4D02B6E8-A682-B2EF-DFFA-D9611C2A8C54}"/>
            </ac:spMkLst>
          </pc:spChg>
          <pc:spChg chg="add mod">
            <ac:chgData name="Adina GILL" userId="2e9ddde1-230e-43f4-bb67-d4eefaf18391" providerId="ADAL" clId="{E980760F-FE12-4159-8492-D4C1736E8175}" dt="2025-07-25T08:04:28.323" v="741"/>
            <ac:spMkLst>
              <pc:docMk/>
              <pc:sldMasterMk cId="3803003590" sldId="2147483824"/>
              <pc:sldLayoutMk cId="1981827226" sldId="2147483840"/>
              <ac:spMk id="4" creationId="{EAA9EC36-15EB-DEF9-B725-26D51F6DDBA1}"/>
            </ac:spMkLst>
          </pc:spChg>
          <pc:spChg chg="mod">
            <ac:chgData name="Adina GILL" userId="2e9ddde1-230e-43f4-bb67-d4eefaf18391" providerId="ADAL" clId="{E980760F-FE12-4159-8492-D4C1736E8175}" dt="2025-07-23T12:12:30.625" v="85" actId="207"/>
            <ac:spMkLst>
              <pc:docMk/>
              <pc:sldMasterMk cId="3803003590" sldId="2147483824"/>
              <pc:sldLayoutMk cId="1981827226" sldId="2147483840"/>
              <ac:spMk id="5" creationId="{FA469300-92AE-8B29-8E99-A8BB1E650015}"/>
            </ac:spMkLst>
          </pc:spChg>
          <pc:spChg chg="del">
            <ac:chgData name="Adina GILL" userId="2e9ddde1-230e-43f4-bb67-d4eefaf18391" providerId="ADAL" clId="{E980760F-FE12-4159-8492-D4C1736E8175}" dt="2025-07-25T08:04:28.070" v="740" actId="478"/>
            <ac:spMkLst>
              <pc:docMk/>
              <pc:sldMasterMk cId="3803003590" sldId="2147483824"/>
              <pc:sldLayoutMk cId="1981827226" sldId="2147483840"/>
              <ac:spMk id="8" creationId="{FB91FBA9-E43B-EC4E-DD59-653BE85FAFC4}"/>
            </ac:spMkLst>
          </pc:spChg>
          <pc:spChg chg="mod">
            <ac:chgData name="Adina GILL" userId="2e9ddde1-230e-43f4-bb67-d4eefaf18391" providerId="ADAL" clId="{E980760F-FE12-4159-8492-D4C1736E8175}" dt="2025-07-23T12:12:27.698" v="84" actId="207"/>
            <ac:spMkLst>
              <pc:docMk/>
              <pc:sldMasterMk cId="3803003590" sldId="2147483824"/>
              <pc:sldLayoutMk cId="1981827226" sldId="2147483840"/>
              <ac:spMk id="11" creationId="{951657D6-D6D9-2FBA-CA5C-DF8B276146BD}"/>
            </ac:spMkLst>
          </pc:spChg>
          <pc:spChg chg="mod">
            <ac:chgData name="Adina GILL" userId="2e9ddde1-230e-43f4-bb67-d4eefaf18391" providerId="ADAL" clId="{E980760F-FE12-4159-8492-D4C1736E8175}" dt="2025-07-23T12:12:30.625" v="85" actId="207"/>
            <ac:spMkLst>
              <pc:docMk/>
              <pc:sldMasterMk cId="3803003590" sldId="2147483824"/>
              <pc:sldLayoutMk cId="1981827226" sldId="2147483840"/>
              <ac:spMk id="12" creationId="{297D4885-9BDE-E6BC-E02B-565C13004EC8}"/>
            </ac:spMkLst>
          </pc:spChg>
        </pc:sldLayoutChg>
        <pc:sldLayoutChg chg="addSp delSp modSp mod">
          <pc:chgData name="Adina GILL" userId="2e9ddde1-230e-43f4-bb67-d4eefaf18391" providerId="ADAL" clId="{E980760F-FE12-4159-8492-D4C1736E8175}" dt="2025-07-25T08:04:32.698" v="743"/>
          <pc:sldLayoutMkLst>
            <pc:docMk/>
            <pc:sldMasterMk cId="3803003590" sldId="2147483824"/>
            <pc:sldLayoutMk cId="463980046" sldId="2147483841"/>
          </pc:sldLayoutMkLst>
          <pc:spChg chg="mod">
            <ac:chgData name="Adina GILL" userId="2e9ddde1-230e-43f4-bb67-d4eefaf18391" providerId="ADAL" clId="{E980760F-FE12-4159-8492-D4C1736E8175}" dt="2025-07-23T12:12:35.913" v="86" actId="207"/>
            <ac:spMkLst>
              <pc:docMk/>
              <pc:sldMasterMk cId="3803003590" sldId="2147483824"/>
              <pc:sldLayoutMk cId="463980046" sldId="2147483841"/>
              <ac:spMk id="6" creationId="{A93B22AF-7B2E-90CC-0598-EFCC56B6DAB8}"/>
            </ac:spMkLst>
          </pc:spChg>
          <pc:spChg chg="add mod">
            <ac:chgData name="Adina GILL" userId="2e9ddde1-230e-43f4-bb67-d4eefaf18391" providerId="ADAL" clId="{E980760F-FE12-4159-8492-D4C1736E8175}" dt="2025-07-25T08:04:32.698" v="743"/>
            <ac:spMkLst>
              <pc:docMk/>
              <pc:sldMasterMk cId="3803003590" sldId="2147483824"/>
              <pc:sldLayoutMk cId="463980046" sldId="2147483841"/>
              <ac:spMk id="7" creationId="{1E4CC5B3-B3F2-235C-78E1-5CEF3E529D4F}"/>
            </ac:spMkLst>
          </pc:spChg>
          <pc:spChg chg="del">
            <ac:chgData name="Adina GILL" userId="2e9ddde1-230e-43f4-bb67-d4eefaf18391" providerId="ADAL" clId="{E980760F-FE12-4159-8492-D4C1736E8175}" dt="2025-07-25T08:04:32.437" v="742" actId="478"/>
            <ac:spMkLst>
              <pc:docMk/>
              <pc:sldMasterMk cId="3803003590" sldId="2147483824"/>
              <pc:sldLayoutMk cId="463980046" sldId="2147483841"/>
              <ac:spMk id="8" creationId="{FB91FBA9-E43B-EC4E-DD59-653BE85FAFC4}"/>
            </ac:spMkLst>
          </pc:spChg>
          <pc:spChg chg="mod">
            <ac:chgData name="Adina GILL" userId="2e9ddde1-230e-43f4-bb67-d4eefaf18391" providerId="ADAL" clId="{E980760F-FE12-4159-8492-D4C1736E8175}" dt="2025-07-23T12:12:35.913" v="86" actId="207"/>
            <ac:spMkLst>
              <pc:docMk/>
              <pc:sldMasterMk cId="3803003590" sldId="2147483824"/>
              <pc:sldLayoutMk cId="463980046" sldId="2147483841"/>
              <ac:spMk id="11" creationId="{951657D6-D6D9-2FBA-CA5C-DF8B276146BD}"/>
            </ac:spMkLst>
          </pc:spChg>
          <pc:spChg chg="mod">
            <ac:chgData name="Adina GILL" userId="2e9ddde1-230e-43f4-bb67-d4eefaf18391" providerId="ADAL" clId="{E980760F-FE12-4159-8492-D4C1736E8175}" dt="2025-07-23T12:12:37.874" v="87" actId="207"/>
            <ac:spMkLst>
              <pc:docMk/>
              <pc:sldMasterMk cId="3803003590" sldId="2147483824"/>
              <pc:sldLayoutMk cId="463980046" sldId="2147483841"/>
              <ac:spMk id="12" creationId="{297D4885-9BDE-E6BC-E02B-565C13004EC8}"/>
            </ac:spMkLst>
          </pc:spChg>
        </pc:sldLayoutChg>
        <pc:sldLayoutChg chg="addSp delSp modSp mod">
          <pc:chgData name="Adina GILL" userId="2e9ddde1-230e-43f4-bb67-d4eefaf18391" providerId="ADAL" clId="{E980760F-FE12-4159-8492-D4C1736E8175}" dt="2025-07-25T08:04:40.537" v="746" actId="1076"/>
          <pc:sldLayoutMkLst>
            <pc:docMk/>
            <pc:sldMasterMk cId="3803003590" sldId="2147483824"/>
            <pc:sldLayoutMk cId="3000001507" sldId="2147483847"/>
          </pc:sldLayoutMkLst>
          <pc:spChg chg="mod">
            <ac:chgData name="Adina GILL" userId="2e9ddde1-230e-43f4-bb67-d4eefaf18391" providerId="ADAL" clId="{E980760F-FE12-4159-8492-D4C1736E8175}" dt="2025-07-23T12:12:59.095" v="88" actId="207"/>
            <ac:spMkLst>
              <pc:docMk/>
              <pc:sldMasterMk cId="3803003590" sldId="2147483824"/>
              <pc:sldLayoutMk cId="3000001507" sldId="2147483847"/>
              <ac:spMk id="2" creationId="{A881E709-3998-CFAD-D1AA-4D3E5F9D672C}"/>
            </ac:spMkLst>
          </pc:spChg>
          <pc:spChg chg="add mod">
            <ac:chgData name="Adina GILL" userId="2e9ddde1-230e-43f4-bb67-d4eefaf18391" providerId="ADAL" clId="{E980760F-FE12-4159-8492-D4C1736E8175}" dt="2025-07-25T08:04:40.537" v="746" actId="1076"/>
            <ac:spMkLst>
              <pc:docMk/>
              <pc:sldMasterMk cId="3803003590" sldId="2147483824"/>
              <pc:sldLayoutMk cId="3000001507" sldId="2147483847"/>
              <ac:spMk id="3" creationId="{6AB4C575-4B96-D8BC-0FE0-1D6A10E5BCB8}"/>
            </ac:spMkLst>
          </pc:spChg>
          <pc:spChg chg="del">
            <ac:chgData name="Adina GILL" userId="2e9ddde1-230e-43f4-bb67-d4eefaf18391" providerId="ADAL" clId="{E980760F-FE12-4159-8492-D4C1736E8175}" dt="2025-07-25T08:04:36.148" v="744" actId="478"/>
            <ac:spMkLst>
              <pc:docMk/>
              <pc:sldMasterMk cId="3803003590" sldId="2147483824"/>
              <pc:sldLayoutMk cId="3000001507" sldId="2147483847"/>
              <ac:spMk id="8" creationId="{FB91FBA9-E43B-EC4E-DD59-653BE85FAFC4}"/>
            </ac:spMkLst>
          </pc:spChg>
          <pc:spChg chg="mod">
            <ac:chgData name="Adina GILL" userId="2e9ddde1-230e-43f4-bb67-d4eefaf18391" providerId="ADAL" clId="{E980760F-FE12-4159-8492-D4C1736E8175}" dt="2025-07-23T12:12:59.095" v="88" actId="207"/>
            <ac:spMkLst>
              <pc:docMk/>
              <pc:sldMasterMk cId="3803003590" sldId="2147483824"/>
              <pc:sldLayoutMk cId="3000001507" sldId="2147483847"/>
              <ac:spMk id="11" creationId="{951657D6-D6D9-2FBA-CA5C-DF8B276146BD}"/>
            </ac:spMkLst>
          </pc:spChg>
          <pc:spChg chg="mod">
            <ac:chgData name="Adina GILL" userId="2e9ddde1-230e-43f4-bb67-d4eefaf18391" providerId="ADAL" clId="{E980760F-FE12-4159-8492-D4C1736E8175}" dt="2025-07-23T12:13:02.600" v="89" actId="207"/>
            <ac:spMkLst>
              <pc:docMk/>
              <pc:sldMasterMk cId="3803003590" sldId="2147483824"/>
              <pc:sldLayoutMk cId="3000001507" sldId="2147483847"/>
              <ac:spMk id="12" creationId="{297D4885-9BDE-E6BC-E02B-565C13004EC8}"/>
            </ac:spMkLst>
          </pc:spChg>
          <pc:spChg chg="mod">
            <ac:chgData name="Adina GILL" userId="2e9ddde1-230e-43f4-bb67-d4eefaf18391" providerId="ADAL" clId="{E980760F-FE12-4159-8492-D4C1736E8175}" dt="2025-07-23T12:13:42.228" v="95" actId="207"/>
            <ac:spMkLst>
              <pc:docMk/>
              <pc:sldMasterMk cId="3803003590" sldId="2147483824"/>
              <pc:sldLayoutMk cId="3000001507" sldId="2147483847"/>
              <ac:spMk id="16" creationId="{FE0061D5-5016-34AF-9B1B-032D3AAB75E2}"/>
            </ac:spMkLst>
          </pc:spChg>
          <pc:spChg chg="mod">
            <ac:chgData name="Adina GILL" userId="2e9ddde1-230e-43f4-bb67-d4eefaf18391" providerId="ADAL" clId="{E980760F-FE12-4159-8492-D4C1736E8175}" dt="2025-07-23T12:13:04.657" v="90" actId="207"/>
            <ac:spMkLst>
              <pc:docMk/>
              <pc:sldMasterMk cId="3803003590" sldId="2147483824"/>
              <pc:sldLayoutMk cId="3000001507" sldId="2147483847"/>
              <ac:spMk id="17" creationId="{864B9DBE-F607-6FAE-D163-3795F1F80C15}"/>
            </ac:spMkLst>
          </pc:spChg>
          <pc:spChg chg="mod">
            <ac:chgData name="Adina GILL" userId="2e9ddde1-230e-43f4-bb67-d4eefaf18391" providerId="ADAL" clId="{E980760F-FE12-4159-8492-D4C1736E8175}" dt="2025-07-23T12:13:10.171" v="91" actId="208"/>
            <ac:spMkLst>
              <pc:docMk/>
              <pc:sldMasterMk cId="3803003590" sldId="2147483824"/>
              <pc:sldLayoutMk cId="3000001507" sldId="2147483847"/>
              <ac:spMk id="19" creationId="{21A26FBF-6641-EBAD-F2BF-F6A165FB9083}"/>
            </ac:spMkLst>
          </pc:spChg>
          <pc:spChg chg="mod">
            <ac:chgData name="Adina GILL" userId="2e9ddde1-230e-43f4-bb67-d4eefaf18391" providerId="ADAL" clId="{E980760F-FE12-4159-8492-D4C1736E8175}" dt="2025-07-23T12:13:12.732" v="92" actId="207"/>
            <ac:spMkLst>
              <pc:docMk/>
              <pc:sldMasterMk cId="3803003590" sldId="2147483824"/>
              <pc:sldLayoutMk cId="3000001507" sldId="2147483847"/>
              <ac:spMk id="20" creationId="{C040F3D9-46C0-A34A-BEC0-E6691E67F55D}"/>
            </ac:spMkLst>
          </pc:spChg>
          <pc:spChg chg="mod">
            <ac:chgData name="Adina GILL" userId="2e9ddde1-230e-43f4-bb67-d4eefaf18391" providerId="ADAL" clId="{E980760F-FE12-4159-8492-D4C1736E8175}" dt="2025-07-23T12:13:22.498" v="94" actId="208"/>
            <ac:spMkLst>
              <pc:docMk/>
              <pc:sldMasterMk cId="3803003590" sldId="2147483824"/>
              <pc:sldLayoutMk cId="3000001507" sldId="2147483847"/>
              <ac:spMk id="21" creationId="{2FC389A4-3679-A6EF-6227-3788D1FD7658}"/>
            </ac:spMkLst>
          </pc:spChg>
          <pc:spChg chg="mod">
            <ac:chgData name="Adina GILL" userId="2e9ddde1-230e-43f4-bb67-d4eefaf18391" providerId="ADAL" clId="{E980760F-FE12-4159-8492-D4C1736E8175}" dt="2025-07-23T12:13:17.570" v="93" actId="207"/>
            <ac:spMkLst>
              <pc:docMk/>
              <pc:sldMasterMk cId="3803003590" sldId="2147483824"/>
              <pc:sldLayoutMk cId="3000001507" sldId="2147483847"/>
              <ac:spMk id="22" creationId="{0F596D3D-9467-D08E-D040-ED4D94EB2E3E}"/>
            </ac:spMkLst>
          </pc:spChg>
          <pc:spChg chg="mod">
            <ac:chgData name="Adina GILL" userId="2e9ddde1-230e-43f4-bb67-d4eefaf18391" providerId="ADAL" clId="{E980760F-FE12-4159-8492-D4C1736E8175}" dt="2025-07-23T12:13:22.498" v="94" actId="208"/>
            <ac:spMkLst>
              <pc:docMk/>
              <pc:sldMasterMk cId="3803003590" sldId="2147483824"/>
              <pc:sldLayoutMk cId="3000001507" sldId="2147483847"/>
              <ac:spMk id="23" creationId="{38A1CF6B-BA04-92C8-04A7-D404A824DC75}"/>
            </ac:spMkLst>
          </pc:spChg>
          <pc:spChg chg="mod">
            <ac:chgData name="Adina GILL" userId="2e9ddde1-230e-43f4-bb67-d4eefaf18391" providerId="ADAL" clId="{E980760F-FE12-4159-8492-D4C1736E8175}" dt="2025-07-23T12:13:17.570" v="93" actId="207"/>
            <ac:spMkLst>
              <pc:docMk/>
              <pc:sldMasterMk cId="3803003590" sldId="2147483824"/>
              <pc:sldLayoutMk cId="3000001507" sldId="2147483847"/>
              <ac:spMk id="24" creationId="{2BECA2E6-102C-4B60-21CF-6DBD169FF120}"/>
            </ac:spMkLst>
          </pc:spChg>
          <pc:spChg chg="mod">
            <ac:chgData name="Adina GILL" userId="2e9ddde1-230e-43f4-bb67-d4eefaf18391" providerId="ADAL" clId="{E980760F-FE12-4159-8492-D4C1736E8175}" dt="2025-07-23T12:13:02.600" v="89" actId="207"/>
            <ac:spMkLst>
              <pc:docMk/>
              <pc:sldMasterMk cId="3803003590" sldId="2147483824"/>
              <pc:sldLayoutMk cId="3000001507" sldId="2147483847"/>
              <ac:spMk id="143" creationId="{D24B1989-44F1-DD53-593B-A2E4C0031D3D}"/>
            </ac:spMkLst>
          </pc:spChg>
        </pc:sldLayoutChg>
        <pc:sldLayoutChg chg="addSp delSp modSp mod">
          <pc:chgData name="Adina GILL" userId="2e9ddde1-230e-43f4-bb67-d4eefaf18391" providerId="ADAL" clId="{E980760F-FE12-4159-8492-D4C1736E8175}" dt="2025-07-25T08:04:44.022" v="748"/>
          <pc:sldLayoutMkLst>
            <pc:docMk/>
            <pc:sldMasterMk cId="3803003590" sldId="2147483824"/>
            <pc:sldLayoutMk cId="488224069" sldId="2147483848"/>
          </pc:sldLayoutMkLst>
          <pc:spChg chg="mod">
            <ac:chgData name="Adina GILL" userId="2e9ddde1-230e-43f4-bb67-d4eefaf18391" providerId="ADAL" clId="{E980760F-FE12-4159-8492-D4C1736E8175}" dt="2025-07-23T12:14:15.562" v="100" actId="207"/>
            <ac:spMkLst>
              <pc:docMk/>
              <pc:sldMasterMk cId="3803003590" sldId="2147483824"/>
              <pc:sldLayoutMk cId="488224069" sldId="2147483848"/>
              <ac:spMk id="2" creationId="{B99BEC49-CDCD-2845-B914-F134CF31B55C}"/>
            </ac:spMkLst>
          </pc:spChg>
          <pc:spChg chg="mod">
            <ac:chgData name="Adina GILL" userId="2e9ddde1-230e-43f4-bb67-d4eefaf18391" providerId="ADAL" clId="{E980760F-FE12-4159-8492-D4C1736E8175}" dt="2025-07-23T12:14:20.114" v="101" actId="207"/>
            <ac:spMkLst>
              <pc:docMk/>
              <pc:sldMasterMk cId="3803003590" sldId="2147483824"/>
              <pc:sldLayoutMk cId="488224069" sldId="2147483848"/>
              <ac:spMk id="3" creationId="{63AAD3D2-5BEB-09BD-4A98-28077237ECFF}"/>
            </ac:spMkLst>
          </pc:spChg>
          <pc:spChg chg="mod">
            <ac:chgData name="Adina GILL" userId="2e9ddde1-230e-43f4-bb67-d4eefaf18391" providerId="ADAL" clId="{E980760F-FE12-4159-8492-D4C1736E8175}" dt="2025-07-23T12:13:53.082" v="96" actId="207"/>
            <ac:spMkLst>
              <pc:docMk/>
              <pc:sldMasterMk cId="3803003590" sldId="2147483824"/>
              <pc:sldLayoutMk cId="488224069" sldId="2147483848"/>
              <ac:spMk id="4" creationId="{E84D3848-ED97-DCB5-9073-3EFC79D92965}"/>
            </ac:spMkLst>
          </pc:spChg>
          <pc:spChg chg="mod">
            <ac:chgData name="Adina GILL" userId="2e9ddde1-230e-43f4-bb67-d4eefaf18391" providerId="ADAL" clId="{E980760F-FE12-4159-8492-D4C1736E8175}" dt="2025-07-25T07:43:46.552" v="468" actId="6549"/>
            <ac:spMkLst>
              <pc:docMk/>
              <pc:sldMasterMk cId="3803003590" sldId="2147483824"/>
              <pc:sldLayoutMk cId="488224069" sldId="2147483848"/>
              <ac:spMk id="5" creationId="{0AF17B54-85AE-B963-90B3-FE605312BA1F}"/>
            </ac:spMkLst>
          </pc:spChg>
          <pc:spChg chg="mod">
            <ac:chgData name="Adina GILL" userId="2e9ddde1-230e-43f4-bb67-d4eefaf18391" providerId="ADAL" clId="{E980760F-FE12-4159-8492-D4C1736E8175}" dt="2025-07-23T12:14:09.576" v="99" actId="207"/>
            <ac:spMkLst>
              <pc:docMk/>
              <pc:sldMasterMk cId="3803003590" sldId="2147483824"/>
              <pc:sldLayoutMk cId="488224069" sldId="2147483848"/>
              <ac:spMk id="6" creationId="{77A5F325-A89C-48E4-256B-62AA44F31B77}"/>
            </ac:spMkLst>
          </pc:spChg>
          <pc:spChg chg="del">
            <ac:chgData name="Adina GILL" userId="2e9ddde1-230e-43f4-bb67-d4eefaf18391" providerId="ADAL" clId="{E980760F-FE12-4159-8492-D4C1736E8175}" dt="2025-07-25T08:04:43.719" v="747" actId="478"/>
            <ac:spMkLst>
              <pc:docMk/>
              <pc:sldMasterMk cId="3803003590" sldId="2147483824"/>
              <pc:sldLayoutMk cId="488224069" sldId="2147483848"/>
              <ac:spMk id="8" creationId="{FB91FBA9-E43B-EC4E-DD59-653BE85FAFC4}"/>
            </ac:spMkLst>
          </pc:spChg>
          <pc:spChg chg="add mod">
            <ac:chgData name="Adina GILL" userId="2e9ddde1-230e-43f4-bb67-d4eefaf18391" providerId="ADAL" clId="{E980760F-FE12-4159-8492-D4C1736E8175}" dt="2025-07-25T08:04:44.022" v="748"/>
            <ac:spMkLst>
              <pc:docMk/>
              <pc:sldMasterMk cId="3803003590" sldId="2147483824"/>
              <pc:sldLayoutMk cId="488224069" sldId="2147483848"/>
              <ac:spMk id="9" creationId="{F98671B0-E2AF-CB4F-5F0D-2D1BDB8389D3}"/>
            </ac:spMkLst>
          </pc:spChg>
          <pc:spChg chg="mod">
            <ac:chgData name="Adina GILL" userId="2e9ddde1-230e-43f4-bb67-d4eefaf18391" providerId="ADAL" clId="{E980760F-FE12-4159-8492-D4C1736E8175}" dt="2025-07-23T12:14:15.562" v="100" actId="207"/>
            <ac:spMkLst>
              <pc:docMk/>
              <pc:sldMasterMk cId="3803003590" sldId="2147483824"/>
              <pc:sldLayoutMk cId="488224069" sldId="2147483848"/>
              <ac:spMk id="11" creationId="{951657D6-D6D9-2FBA-CA5C-DF8B276146BD}"/>
            </ac:spMkLst>
          </pc:spChg>
          <pc:spChg chg="mod">
            <ac:chgData name="Adina GILL" userId="2e9ddde1-230e-43f4-bb67-d4eefaf18391" providerId="ADAL" clId="{E980760F-FE12-4159-8492-D4C1736E8175}" dt="2025-07-23T12:14:20.114" v="101" actId="207"/>
            <ac:spMkLst>
              <pc:docMk/>
              <pc:sldMasterMk cId="3803003590" sldId="2147483824"/>
              <pc:sldLayoutMk cId="488224069" sldId="2147483848"/>
              <ac:spMk id="12" creationId="{297D4885-9BDE-E6BC-E02B-565C13004EC8}"/>
            </ac:spMkLst>
          </pc:spChg>
          <pc:spChg chg="mod">
            <ac:chgData name="Adina GILL" userId="2e9ddde1-230e-43f4-bb67-d4eefaf18391" providerId="ADAL" clId="{E980760F-FE12-4159-8492-D4C1736E8175}" dt="2025-07-23T12:13:56.692" v="97" actId="207"/>
            <ac:spMkLst>
              <pc:docMk/>
              <pc:sldMasterMk cId="3803003590" sldId="2147483824"/>
              <pc:sldLayoutMk cId="488224069" sldId="2147483848"/>
              <ac:spMk id="13" creationId="{034CBF41-52EF-F2EE-A344-DC91C8BEDBCB}"/>
            </ac:spMkLst>
          </pc:spChg>
          <pc:spChg chg="mod">
            <ac:chgData name="Adina GILL" userId="2e9ddde1-230e-43f4-bb67-d4eefaf18391" providerId="ADAL" clId="{E980760F-FE12-4159-8492-D4C1736E8175}" dt="2025-07-23T12:14:01.852" v="98" actId="207"/>
            <ac:spMkLst>
              <pc:docMk/>
              <pc:sldMasterMk cId="3803003590" sldId="2147483824"/>
              <pc:sldLayoutMk cId="488224069" sldId="2147483848"/>
              <ac:spMk id="14" creationId="{EA144A47-550E-D23B-6A37-F6B70D12CE5C}"/>
            </ac:spMkLst>
          </pc:spChg>
        </pc:sldLayoutChg>
        <pc:sldLayoutChg chg="addSp delSp modSp mod">
          <pc:chgData name="Adina GILL" userId="2e9ddde1-230e-43f4-bb67-d4eefaf18391" providerId="ADAL" clId="{E980760F-FE12-4159-8492-D4C1736E8175}" dt="2025-07-25T08:03:49.916" v="722"/>
          <pc:sldLayoutMkLst>
            <pc:docMk/>
            <pc:sldMasterMk cId="3803003590" sldId="2147483824"/>
            <pc:sldLayoutMk cId="3027809889" sldId="2147483882"/>
          </pc:sldLayoutMkLst>
          <pc:spChg chg="mod">
            <ac:chgData name="Adina GILL" userId="2e9ddde1-230e-43f4-bb67-d4eefaf18391" providerId="ADAL" clId="{E980760F-FE12-4159-8492-D4C1736E8175}" dt="2025-07-23T12:25:58.819" v="176" actId="207"/>
            <ac:spMkLst>
              <pc:docMk/>
              <pc:sldMasterMk cId="3803003590" sldId="2147483824"/>
              <pc:sldLayoutMk cId="3027809889" sldId="2147483882"/>
              <ac:spMk id="2" creationId="{63D7FA94-8C6A-5CF1-B94D-0B9AC78DC4F3}"/>
            </ac:spMkLst>
          </pc:spChg>
          <pc:spChg chg="mod">
            <ac:chgData name="Adina GILL" userId="2e9ddde1-230e-43f4-bb67-d4eefaf18391" providerId="ADAL" clId="{E980760F-FE12-4159-8492-D4C1736E8175}" dt="2025-07-25T07:45:28.305" v="561" actId="1037"/>
            <ac:spMkLst>
              <pc:docMk/>
              <pc:sldMasterMk cId="3803003590" sldId="2147483824"/>
              <pc:sldLayoutMk cId="3027809889" sldId="2147483882"/>
              <ac:spMk id="3" creationId="{097D1350-297F-C907-7774-CFD406280958}"/>
            </ac:spMkLst>
          </pc:spChg>
          <pc:spChg chg="add mod">
            <ac:chgData name="Adina GILL" userId="2e9ddde1-230e-43f4-bb67-d4eefaf18391" providerId="ADAL" clId="{E980760F-FE12-4159-8492-D4C1736E8175}" dt="2025-07-25T08:03:49.916" v="722"/>
            <ac:spMkLst>
              <pc:docMk/>
              <pc:sldMasterMk cId="3803003590" sldId="2147483824"/>
              <pc:sldLayoutMk cId="3027809889" sldId="2147483882"/>
              <ac:spMk id="4" creationId="{F813AC27-9A7C-B1B2-7C62-DF32BFF31AFD}"/>
            </ac:spMkLst>
          </pc:spChg>
          <pc:spChg chg="del">
            <ac:chgData name="Adina GILL" userId="2e9ddde1-230e-43f4-bb67-d4eefaf18391" providerId="ADAL" clId="{E980760F-FE12-4159-8492-D4C1736E8175}" dt="2025-07-25T08:03:49.621" v="721" actId="478"/>
            <ac:spMkLst>
              <pc:docMk/>
              <pc:sldMasterMk cId="3803003590" sldId="2147483824"/>
              <pc:sldLayoutMk cId="3027809889" sldId="2147483882"/>
              <ac:spMk id="8" creationId="{FB91FBA9-E43B-EC4E-DD59-653BE85FAFC4}"/>
            </ac:spMkLst>
          </pc:spChg>
          <pc:spChg chg="mod">
            <ac:chgData name="Adina GILL" userId="2e9ddde1-230e-43f4-bb67-d4eefaf18391" providerId="ADAL" clId="{E980760F-FE12-4159-8492-D4C1736E8175}" dt="2025-07-23T12:25:58.819" v="176" actId="207"/>
            <ac:spMkLst>
              <pc:docMk/>
              <pc:sldMasterMk cId="3803003590" sldId="2147483824"/>
              <pc:sldLayoutMk cId="3027809889" sldId="2147483882"/>
              <ac:spMk id="11" creationId="{951657D6-D6D9-2FBA-CA5C-DF8B276146BD}"/>
            </ac:spMkLst>
          </pc:spChg>
          <pc:spChg chg="mod">
            <ac:chgData name="Adina GILL" userId="2e9ddde1-230e-43f4-bb67-d4eefaf18391" providerId="ADAL" clId="{E980760F-FE12-4159-8492-D4C1736E8175}" dt="2025-07-23T12:26:04.675" v="177" actId="207"/>
            <ac:spMkLst>
              <pc:docMk/>
              <pc:sldMasterMk cId="3803003590" sldId="2147483824"/>
              <pc:sldLayoutMk cId="3027809889" sldId="2147483882"/>
              <ac:spMk id="12" creationId="{297D4885-9BDE-E6BC-E02B-565C13004EC8}"/>
            </ac:spMkLst>
          </pc:spChg>
          <pc:spChg chg="mod">
            <ac:chgData name="Adina GILL" userId="2e9ddde1-230e-43f4-bb67-d4eefaf18391" providerId="ADAL" clId="{E980760F-FE12-4159-8492-D4C1736E8175}" dt="2025-07-25T07:45:28.305" v="561" actId="1037"/>
            <ac:spMkLst>
              <pc:docMk/>
              <pc:sldMasterMk cId="3803003590" sldId="2147483824"/>
              <pc:sldLayoutMk cId="3027809889" sldId="2147483882"/>
              <ac:spMk id="23" creationId="{328DB36A-E97E-0CA7-433D-5EB32EDE57F4}"/>
            </ac:spMkLst>
          </pc:spChg>
          <pc:spChg chg="mod">
            <ac:chgData name="Adina GILL" userId="2e9ddde1-230e-43f4-bb67-d4eefaf18391" providerId="ADAL" clId="{E980760F-FE12-4159-8492-D4C1736E8175}" dt="2025-07-25T07:45:28.305" v="561" actId="1037"/>
            <ac:spMkLst>
              <pc:docMk/>
              <pc:sldMasterMk cId="3803003590" sldId="2147483824"/>
              <pc:sldLayoutMk cId="3027809889" sldId="2147483882"/>
              <ac:spMk id="25" creationId="{C63B1DD7-21FD-CD2C-196A-9610E658E7C5}"/>
            </ac:spMkLst>
          </pc:spChg>
          <pc:spChg chg="mod">
            <ac:chgData name="Adina GILL" userId="2e9ddde1-230e-43f4-bb67-d4eefaf18391" providerId="ADAL" clId="{E980760F-FE12-4159-8492-D4C1736E8175}" dt="2025-07-23T12:26:04.675" v="177" actId="207"/>
            <ac:spMkLst>
              <pc:docMk/>
              <pc:sldMasterMk cId="3803003590" sldId="2147483824"/>
              <pc:sldLayoutMk cId="3027809889" sldId="2147483882"/>
              <ac:spMk id="32" creationId="{5261D016-7668-A743-64A9-95B43397694A}"/>
            </ac:spMkLst>
          </pc:spChg>
          <pc:spChg chg="del">
            <ac:chgData name="Adina GILL" userId="2e9ddde1-230e-43f4-bb67-d4eefaf18391" providerId="ADAL" clId="{E980760F-FE12-4159-8492-D4C1736E8175}" dt="2025-07-25T07:45:18.668" v="497" actId="478"/>
            <ac:spMkLst>
              <pc:docMk/>
              <pc:sldMasterMk cId="3803003590" sldId="2147483824"/>
              <pc:sldLayoutMk cId="3027809889" sldId="2147483882"/>
              <ac:spMk id="33" creationId="{B1EF0924-1AD1-5CBD-2996-DE42D93A3DF5}"/>
            </ac:spMkLst>
          </pc:spChg>
          <pc:spChg chg="del mod">
            <ac:chgData name="Adina GILL" userId="2e9ddde1-230e-43f4-bb67-d4eefaf18391" providerId="ADAL" clId="{E980760F-FE12-4159-8492-D4C1736E8175}" dt="2025-07-25T07:45:18.668" v="497" actId="478"/>
            <ac:spMkLst>
              <pc:docMk/>
              <pc:sldMasterMk cId="3803003590" sldId="2147483824"/>
              <pc:sldLayoutMk cId="3027809889" sldId="2147483882"/>
              <ac:spMk id="34" creationId="{180DD5FD-DFEF-5C43-834E-D9A1D3AD7C49}"/>
            </ac:spMkLst>
          </pc:spChg>
          <pc:spChg chg="del">
            <ac:chgData name="Adina GILL" userId="2e9ddde1-230e-43f4-bb67-d4eefaf18391" providerId="ADAL" clId="{E980760F-FE12-4159-8492-D4C1736E8175}" dt="2025-07-25T07:45:18.668" v="497" actId="478"/>
            <ac:spMkLst>
              <pc:docMk/>
              <pc:sldMasterMk cId="3803003590" sldId="2147483824"/>
              <pc:sldLayoutMk cId="3027809889" sldId="2147483882"/>
              <ac:spMk id="35" creationId="{4EB60361-A702-9020-DF92-3C68D9969560}"/>
            </ac:spMkLst>
          </pc:spChg>
        </pc:sldLayoutChg>
        <pc:sldLayoutChg chg="addSp delSp modSp mod">
          <pc:chgData name="Adina GILL" userId="2e9ddde1-230e-43f4-bb67-d4eefaf18391" providerId="ADAL" clId="{E980760F-FE12-4159-8492-D4C1736E8175}" dt="2025-07-25T08:04:01.938" v="726"/>
          <pc:sldLayoutMkLst>
            <pc:docMk/>
            <pc:sldMasterMk cId="3803003590" sldId="2147483824"/>
            <pc:sldLayoutMk cId="3797457808" sldId="2147483883"/>
          </pc:sldLayoutMkLst>
          <pc:spChg chg="mod">
            <ac:chgData name="Adina GILL" userId="2e9ddde1-230e-43f4-bb67-d4eefaf18391" providerId="ADAL" clId="{E980760F-FE12-4159-8492-D4C1736E8175}" dt="2025-07-23T12:26:37.982" v="181" actId="207"/>
            <ac:spMkLst>
              <pc:docMk/>
              <pc:sldMasterMk cId="3803003590" sldId="2147483824"/>
              <pc:sldLayoutMk cId="3797457808" sldId="2147483883"/>
              <ac:spMk id="5" creationId="{FA074C96-6C98-2F22-F465-E2ADAF337B52}"/>
            </ac:spMkLst>
          </pc:spChg>
          <pc:spChg chg="mod">
            <ac:chgData name="Adina GILL" userId="2e9ddde1-230e-43f4-bb67-d4eefaf18391" providerId="ADAL" clId="{E980760F-FE12-4159-8492-D4C1736E8175}" dt="2025-07-23T12:26:24.052" v="179" actId="207"/>
            <ac:spMkLst>
              <pc:docMk/>
              <pc:sldMasterMk cId="3803003590" sldId="2147483824"/>
              <pc:sldLayoutMk cId="3797457808" sldId="2147483883"/>
              <ac:spMk id="6" creationId="{B5FB9500-853D-2EBC-BBF4-48C1498061FE}"/>
            </ac:spMkLst>
          </pc:spChg>
          <pc:spChg chg="add mod">
            <ac:chgData name="Adina GILL" userId="2e9ddde1-230e-43f4-bb67-d4eefaf18391" providerId="ADAL" clId="{E980760F-FE12-4159-8492-D4C1736E8175}" dt="2025-07-25T08:04:01.938" v="726"/>
            <ac:spMkLst>
              <pc:docMk/>
              <pc:sldMasterMk cId="3803003590" sldId="2147483824"/>
              <pc:sldLayoutMk cId="3797457808" sldId="2147483883"/>
              <ac:spMk id="7" creationId="{E26C3161-F043-4E02-2647-8F4070475102}"/>
            </ac:spMkLst>
          </pc:spChg>
          <pc:spChg chg="del">
            <ac:chgData name="Adina GILL" userId="2e9ddde1-230e-43f4-bb67-d4eefaf18391" providerId="ADAL" clId="{E980760F-FE12-4159-8492-D4C1736E8175}" dt="2025-07-25T08:04:01.690" v="725" actId="478"/>
            <ac:spMkLst>
              <pc:docMk/>
              <pc:sldMasterMk cId="3803003590" sldId="2147483824"/>
              <pc:sldLayoutMk cId="3797457808" sldId="2147483883"/>
              <ac:spMk id="8" creationId="{FB91FBA9-E43B-EC4E-DD59-653BE85FAFC4}"/>
            </ac:spMkLst>
          </pc:spChg>
          <pc:spChg chg="mod">
            <ac:chgData name="Adina GILL" userId="2e9ddde1-230e-43f4-bb67-d4eefaf18391" providerId="ADAL" clId="{E980760F-FE12-4159-8492-D4C1736E8175}" dt="2025-07-23T12:26:37.982" v="181" actId="207"/>
            <ac:spMkLst>
              <pc:docMk/>
              <pc:sldMasterMk cId="3803003590" sldId="2147483824"/>
              <pc:sldLayoutMk cId="3797457808" sldId="2147483883"/>
              <ac:spMk id="10" creationId="{A28BA4F6-3BCC-C77D-BE3C-E19454C68A3D}"/>
            </ac:spMkLst>
          </pc:spChg>
          <pc:spChg chg="mod">
            <ac:chgData name="Adina GILL" userId="2e9ddde1-230e-43f4-bb67-d4eefaf18391" providerId="ADAL" clId="{E980760F-FE12-4159-8492-D4C1736E8175}" dt="2025-07-23T12:26:24.052" v="179" actId="207"/>
            <ac:spMkLst>
              <pc:docMk/>
              <pc:sldMasterMk cId="3803003590" sldId="2147483824"/>
              <pc:sldLayoutMk cId="3797457808" sldId="2147483883"/>
              <ac:spMk id="11" creationId="{951657D6-D6D9-2FBA-CA5C-DF8B276146BD}"/>
            </ac:spMkLst>
          </pc:spChg>
          <pc:spChg chg="mod">
            <ac:chgData name="Adina GILL" userId="2e9ddde1-230e-43f4-bb67-d4eefaf18391" providerId="ADAL" clId="{E980760F-FE12-4159-8492-D4C1736E8175}" dt="2025-07-23T12:26:28.260" v="180" actId="207"/>
            <ac:spMkLst>
              <pc:docMk/>
              <pc:sldMasterMk cId="3803003590" sldId="2147483824"/>
              <pc:sldLayoutMk cId="3797457808" sldId="2147483883"/>
              <ac:spMk id="12" creationId="{297D4885-9BDE-E6BC-E02B-565C13004EC8}"/>
            </ac:spMkLst>
          </pc:spChg>
          <pc:spChg chg="mod">
            <ac:chgData name="Adina GILL" userId="2e9ddde1-230e-43f4-bb67-d4eefaf18391" providerId="ADAL" clId="{E980760F-FE12-4159-8492-D4C1736E8175}" dt="2025-07-23T12:26:37.982" v="181" actId="207"/>
            <ac:spMkLst>
              <pc:docMk/>
              <pc:sldMasterMk cId="3803003590" sldId="2147483824"/>
              <pc:sldLayoutMk cId="3797457808" sldId="2147483883"/>
              <ac:spMk id="23" creationId="{328DB36A-E97E-0CA7-433D-5EB32EDE57F4}"/>
            </ac:spMkLst>
          </pc:spChg>
          <pc:spChg chg="mod">
            <ac:chgData name="Adina GILL" userId="2e9ddde1-230e-43f4-bb67-d4eefaf18391" providerId="ADAL" clId="{E980760F-FE12-4159-8492-D4C1736E8175}" dt="2025-07-23T12:26:28.260" v="180" actId="207"/>
            <ac:spMkLst>
              <pc:docMk/>
              <pc:sldMasterMk cId="3803003590" sldId="2147483824"/>
              <pc:sldLayoutMk cId="3797457808" sldId="2147483883"/>
              <ac:spMk id="32" creationId="{5261D016-7668-A743-64A9-95B43397694A}"/>
            </ac:spMkLst>
          </pc:spChg>
        </pc:sldLayoutChg>
        <pc:sldLayoutChg chg="addSp delSp modSp mod">
          <pc:chgData name="Adina GILL" userId="2e9ddde1-230e-43f4-bb67-d4eefaf18391" providerId="ADAL" clId="{E980760F-FE12-4159-8492-D4C1736E8175}" dt="2025-07-25T08:03:58.037" v="724"/>
          <pc:sldLayoutMkLst>
            <pc:docMk/>
            <pc:sldMasterMk cId="3803003590" sldId="2147483824"/>
            <pc:sldLayoutMk cId="1791108413" sldId="2147483885"/>
          </pc:sldLayoutMkLst>
          <pc:spChg chg="add mod">
            <ac:chgData name="Adina GILL" userId="2e9ddde1-230e-43f4-bb67-d4eefaf18391" providerId="ADAL" clId="{E980760F-FE12-4159-8492-D4C1736E8175}" dt="2025-07-25T08:03:58.037" v="724"/>
            <ac:spMkLst>
              <pc:docMk/>
              <pc:sldMasterMk cId="3803003590" sldId="2147483824"/>
              <pc:sldLayoutMk cId="1791108413" sldId="2147483885"/>
              <ac:spMk id="4" creationId="{511C7D96-EC17-6EC8-E173-DB7188C021D4}"/>
            </ac:spMkLst>
          </pc:spChg>
          <pc:spChg chg="del">
            <ac:chgData name="Adina GILL" userId="2e9ddde1-230e-43f4-bb67-d4eefaf18391" providerId="ADAL" clId="{E980760F-FE12-4159-8492-D4C1736E8175}" dt="2025-07-25T08:03:57.706" v="723" actId="478"/>
            <ac:spMkLst>
              <pc:docMk/>
              <pc:sldMasterMk cId="3803003590" sldId="2147483824"/>
              <pc:sldLayoutMk cId="1791108413" sldId="2147483885"/>
              <ac:spMk id="8" creationId="{FB91FBA9-E43B-EC4E-DD59-653BE85FAFC4}"/>
            </ac:spMkLst>
          </pc:spChg>
        </pc:sldLayoutChg>
        <pc:sldLayoutChg chg="modSp mod">
          <pc:chgData name="Adina GILL" userId="2e9ddde1-230e-43f4-bb67-d4eefaf18391" providerId="ADAL" clId="{E980760F-FE12-4159-8492-D4C1736E8175}" dt="2025-07-23T12:10:30.110" v="69" actId="1076"/>
          <pc:sldLayoutMkLst>
            <pc:docMk/>
            <pc:sldMasterMk cId="3803003590" sldId="2147483824"/>
            <pc:sldLayoutMk cId="2744446627" sldId="2147483887"/>
          </pc:sldLayoutMkLst>
        </pc:sldLayoutChg>
      </pc:sldMasterChg>
      <pc:sldMasterChg chg="modSldLayout">
        <pc:chgData name="Adina GILL" userId="2e9ddde1-230e-43f4-bb67-d4eefaf18391" providerId="ADAL" clId="{E980760F-FE12-4159-8492-D4C1736E8175}" dt="2025-07-25T08:03:39.088" v="718"/>
        <pc:sldMasterMkLst>
          <pc:docMk/>
          <pc:sldMasterMk cId="2014520950" sldId="2147483851"/>
        </pc:sldMasterMkLst>
        <pc:sldLayoutChg chg="addSp delSp modSp mod">
          <pc:chgData name="Adina GILL" userId="2e9ddde1-230e-43f4-bb67-d4eefaf18391" providerId="ADAL" clId="{E980760F-FE12-4159-8492-D4C1736E8175}" dt="2025-07-23T12:17:30.892" v="126" actId="207"/>
          <pc:sldLayoutMkLst>
            <pc:docMk/>
            <pc:sldMasterMk cId="2014520950" sldId="2147483851"/>
            <pc:sldLayoutMk cId="2819925878" sldId="2147483852"/>
          </pc:sldLayoutMkLst>
          <pc:spChg chg="mod">
            <ac:chgData name="Adina GILL" userId="2e9ddde1-230e-43f4-bb67-d4eefaf18391" providerId="ADAL" clId="{E980760F-FE12-4159-8492-D4C1736E8175}" dt="2025-07-23T12:17:30.892" v="126" actId="207"/>
            <ac:spMkLst>
              <pc:docMk/>
              <pc:sldMasterMk cId="2014520950" sldId="2147483851"/>
              <pc:sldLayoutMk cId="2819925878" sldId="2147483852"/>
              <ac:spMk id="2" creationId="{303103FB-1249-0D29-126C-0F0F03E64520}"/>
            </ac:spMkLst>
          </pc:spChg>
          <pc:spChg chg="add mod">
            <ac:chgData name="Adina GILL" userId="2e9ddde1-230e-43f4-bb67-d4eefaf18391" providerId="ADAL" clId="{E980760F-FE12-4159-8492-D4C1736E8175}" dt="2025-07-23T12:17:13.213" v="122"/>
            <ac:spMkLst>
              <pc:docMk/>
              <pc:sldMasterMk cId="2014520950" sldId="2147483851"/>
              <pc:sldLayoutMk cId="2819925878" sldId="2147483852"/>
              <ac:spMk id="3" creationId="{2B7B86D4-E208-82D7-9BE7-99845762739A}"/>
            </ac:spMkLst>
          </pc:spChg>
          <pc:spChg chg="add mod">
            <ac:chgData name="Adina GILL" userId="2e9ddde1-230e-43f4-bb67-d4eefaf18391" providerId="ADAL" clId="{E980760F-FE12-4159-8492-D4C1736E8175}" dt="2025-07-23T12:17:13.213" v="122"/>
            <ac:spMkLst>
              <pc:docMk/>
              <pc:sldMasterMk cId="2014520950" sldId="2147483851"/>
              <pc:sldLayoutMk cId="2819925878" sldId="2147483852"/>
              <ac:spMk id="4" creationId="{44358A3B-1384-5897-D353-CF6923A05BEE}"/>
            </ac:spMkLst>
          </pc:spChg>
          <pc:spChg chg="add mod">
            <ac:chgData name="Adina GILL" userId="2e9ddde1-230e-43f4-bb67-d4eefaf18391" providerId="ADAL" clId="{E980760F-FE12-4159-8492-D4C1736E8175}" dt="2025-07-23T12:17:13.213" v="122"/>
            <ac:spMkLst>
              <pc:docMk/>
              <pc:sldMasterMk cId="2014520950" sldId="2147483851"/>
              <pc:sldLayoutMk cId="2819925878" sldId="2147483852"/>
              <ac:spMk id="5" creationId="{FB6944A4-D5C1-8084-4F3B-E32409CF52F7}"/>
            </ac:spMkLst>
          </pc:spChg>
          <pc:spChg chg="add mod">
            <ac:chgData name="Adina GILL" userId="2e9ddde1-230e-43f4-bb67-d4eefaf18391" providerId="ADAL" clId="{E980760F-FE12-4159-8492-D4C1736E8175}" dt="2025-07-23T12:17:13.213" v="122"/>
            <ac:spMkLst>
              <pc:docMk/>
              <pc:sldMasterMk cId="2014520950" sldId="2147483851"/>
              <pc:sldLayoutMk cId="2819925878" sldId="2147483852"/>
              <ac:spMk id="6" creationId="{3357903B-54BC-8027-9724-CB98445948B8}"/>
            </ac:spMkLst>
          </pc:spChg>
          <pc:spChg chg="mod">
            <ac:chgData name="Adina GILL" userId="2e9ddde1-230e-43f4-bb67-d4eefaf18391" providerId="ADAL" clId="{E980760F-FE12-4159-8492-D4C1736E8175}" dt="2025-07-23T12:15:17.626" v="102" actId="207"/>
            <ac:spMkLst>
              <pc:docMk/>
              <pc:sldMasterMk cId="2014520950" sldId="2147483851"/>
              <pc:sldLayoutMk cId="2819925878" sldId="2147483852"/>
              <ac:spMk id="16" creationId="{7CF43625-5949-22EC-B1BD-0AAA22863369}"/>
            </ac:spMkLst>
          </pc:spChg>
          <pc:spChg chg="mod">
            <ac:chgData name="Adina GILL" userId="2e9ddde1-230e-43f4-bb67-d4eefaf18391" providerId="ADAL" clId="{E980760F-FE12-4159-8492-D4C1736E8175}" dt="2025-07-23T12:15:40.372" v="105" actId="207"/>
            <ac:spMkLst>
              <pc:docMk/>
              <pc:sldMasterMk cId="2014520950" sldId="2147483851"/>
              <pc:sldLayoutMk cId="2819925878" sldId="2147483852"/>
              <ac:spMk id="23" creationId="{D25E5A3D-8E8A-A8AE-0035-30C4A2C92ACF}"/>
            </ac:spMkLst>
          </pc:spChg>
          <pc:spChg chg="mod">
            <ac:chgData name="Adina GILL" userId="2e9ddde1-230e-43f4-bb67-d4eefaf18391" providerId="ADAL" clId="{E980760F-FE12-4159-8492-D4C1736E8175}" dt="2025-07-23T12:16:03.669" v="109" actId="207"/>
            <ac:spMkLst>
              <pc:docMk/>
              <pc:sldMasterMk cId="2014520950" sldId="2147483851"/>
              <pc:sldLayoutMk cId="2819925878" sldId="2147483852"/>
              <ac:spMk id="38" creationId="{BF1523C1-C325-99C6-FCB7-98A8BBBB0855}"/>
            </ac:spMkLst>
          </pc:spChg>
          <pc:picChg chg="add mod">
            <ac:chgData name="Adina GILL" userId="2e9ddde1-230e-43f4-bb67-d4eefaf18391" providerId="ADAL" clId="{E980760F-FE12-4159-8492-D4C1736E8175}" dt="2025-07-23T12:17:21.848" v="125"/>
            <ac:picMkLst>
              <pc:docMk/>
              <pc:sldMasterMk cId="2014520950" sldId="2147483851"/>
              <pc:sldLayoutMk cId="2819925878" sldId="2147483852"/>
              <ac:picMk id="7" creationId="{DD383D4E-0C86-3526-C446-4E9F9E57FAFF}"/>
            </ac:picMkLst>
          </pc:picChg>
        </pc:sldLayoutChg>
        <pc:sldLayoutChg chg="addSp delSp modSp mod">
          <pc:chgData name="Adina GILL" userId="2e9ddde1-230e-43f4-bb67-d4eefaf18391" providerId="ADAL" clId="{E980760F-FE12-4159-8492-D4C1736E8175}" dt="2025-07-23T12:16:54.908" v="120" actId="1076"/>
          <pc:sldLayoutMkLst>
            <pc:docMk/>
            <pc:sldMasterMk cId="2014520950" sldId="2147483851"/>
            <pc:sldLayoutMk cId="2603131884" sldId="2147483853"/>
          </pc:sldLayoutMkLst>
        </pc:sldLayoutChg>
        <pc:sldLayoutChg chg="delSp modSp mod">
          <pc:chgData name="Adina GILL" userId="2e9ddde1-230e-43f4-bb67-d4eefaf18391" providerId="ADAL" clId="{E980760F-FE12-4159-8492-D4C1736E8175}" dt="2025-07-25T08:02:31.150" v="690" actId="207"/>
          <pc:sldLayoutMkLst>
            <pc:docMk/>
            <pc:sldMasterMk cId="2014520950" sldId="2147483851"/>
            <pc:sldLayoutMk cId="1132779809" sldId="2147483854"/>
          </pc:sldLayoutMkLst>
          <pc:spChg chg="mod">
            <ac:chgData name="Adina GILL" userId="2e9ddde1-230e-43f4-bb67-d4eefaf18391" providerId="ADAL" clId="{E980760F-FE12-4159-8492-D4C1736E8175}" dt="2025-07-25T08:02:31.150" v="690" actId="207"/>
            <ac:spMkLst>
              <pc:docMk/>
              <pc:sldMasterMk cId="2014520950" sldId="2147483851"/>
              <pc:sldLayoutMk cId="1132779809" sldId="2147483854"/>
              <ac:spMk id="3" creationId="{29109C85-1AB5-4E9E-0D16-B03C42D408E5}"/>
            </ac:spMkLst>
          </pc:spChg>
          <pc:spChg chg="mod">
            <ac:chgData name="Adina GILL" userId="2e9ddde1-230e-43f4-bb67-d4eefaf18391" providerId="ADAL" clId="{E980760F-FE12-4159-8492-D4C1736E8175}" dt="2025-07-23T12:18:26.948" v="128" actId="207"/>
            <ac:spMkLst>
              <pc:docMk/>
              <pc:sldMasterMk cId="2014520950" sldId="2147483851"/>
              <pc:sldLayoutMk cId="1132779809" sldId="2147483854"/>
              <ac:spMk id="7" creationId="{6311641E-5C24-F0EC-339B-6EC0C638601F}"/>
            </ac:spMkLst>
          </pc:spChg>
          <pc:spChg chg="mod">
            <ac:chgData name="Adina GILL" userId="2e9ddde1-230e-43f4-bb67-d4eefaf18391" providerId="ADAL" clId="{E980760F-FE12-4159-8492-D4C1736E8175}" dt="2025-07-23T12:18:31.190" v="129" actId="207"/>
            <ac:spMkLst>
              <pc:docMk/>
              <pc:sldMasterMk cId="2014520950" sldId="2147483851"/>
              <pc:sldLayoutMk cId="1132779809" sldId="2147483854"/>
              <ac:spMk id="9" creationId="{37C0C73F-C6F0-BFB9-9756-271908967140}"/>
            </ac:spMkLst>
          </pc:spChg>
          <pc:spChg chg="mod">
            <ac:chgData name="Adina GILL" userId="2e9ddde1-230e-43f4-bb67-d4eefaf18391" providerId="ADAL" clId="{E980760F-FE12-4159-8492-D4C1736E8175}" dt="2025-07-23T12:18:38.359" v="130" actId="207"/>
            <ac:spMkLst>
              <pc:docMk/>
              <pc:sldMasterMk cId="2014520950" sldId="2147483851"/>
              <pc:sldLayoutMk cId="1132779809" sldId="2147483854"/>
              <ac:spMk id="11" creationId="{1D876BF3-1A59-428B-6519-A7A9F46E8FE6}"/>
            </ac:spMkLst>
          </pc:spChg>
          <pc:spChg chg="mod">
            <ac:chgData name="Adina GILL" userId="2e9ddde1-230e-43f4-bb67-d4eefaf18391" providerId="ADAL" clId="{E980760F-FE12-4159-8492-D4C1736E8175}" dt="2025-07-23T12:18:42.821" v="131" actId="207"/>
            <ac:spMkLst>
              <pc:docMk/>
              <pc:sldMasterMk cId="2014520950" sldId="2147483851"/>
              <pc:sldLayoutMk cId="1132779809" sldId="2147483854"/>
              <ac:spMk id="13" creationId="{0513D619-6356-3FCA-5537-032731BEF185}"/>
            </ac:spMkLst>
          </pc:spChg>
          <pc:spChg chg="mod">
            <ac:chgData name="Adina GILL" userId="2e9ddde1-230e-43f4-bb67-d4eefaf18391" providerId="ADAL" clId="{E980760F-FE12-4159-8492-D4C1736E8175}" dt="2025-07-25T08:01:14.338" v="686" actId="6549"/>
            <ac:spMkLst>
              <pc:docMk/>
              <pc:sldMasterMk cId="2014520950" sldId="2147483851"/>
              <pc:sldLayoutMk cId="1132779809" sldId="2147483854"/>
              <ac:spMk id="29" creationId="{79EA041A-4727-D9D7-D017-16651DB751F3}"/>
            </ac:spMkLst>
          </pc:spChg>
          <pc:spChg chg="mod">
            <ac:chgData name="Adina GILL" userId="2e9ddde1-230e-43f4-bb67-d4eefaf18391" providerId="ADAL" clId="{E980760F-FE12-4159-8492-D4C1736E8175}" dt="2025-07-23T12:18:21.730" v="127" actId="207"/>
            <ac:spMkLst>
              <pc:docMk/>
              <pc:sldMasterMk cId="2014520950" sldId="2147483851"/>
              <pc:sldLayoutMk cId="1132779809" sldId="2147483854"/>
              <ac:spMk id="34" creationId="{1BB3AFE0-34A6-33BE-64C1-BA6BAF0976F3}"/>
            </ac:spMkLst>
          </pc:spChg>
        </pc:sldLayoutChg>
        <pc:sldLayoutChg chg="addSp delSp modSp mod">
          <pc:chgData name="Adina GILL" userId="2e9ddde1-230e-43f4-bb67-d4eefaf18391" providerId="ADAL" clId="{E980760F-FE12-4159-8492-D4C1736E8175}" dt="2025-07-25T08:02:45.672" v="696"/>
          <pc:sldLayoutMkLst>
            <pc:docMk/>
            <pc:sldMasterMk cId="2014520950" sldId="2147483851"/>
            <pc:sldLayoutMk cId="4212083152" sldId="2147483856"/>
          </pc:sldLayoutMkLst>
          <pc:spChg chg="mod">
            <ac:chgData name="Adina GILL" userId="2e9ddde1-230e-43f4-bb67-d4eefaf18391" providerId="ADAL" clId="{E980760F-FE12-4159-8492-D4C1736E8175}" dt="2025-07-23T12:19:01.652" v="134" actId="207"/>
            <ac:spMkLst>
              <pc:docMk/>
              <pc:sldMasterMk cId="2014520950" sldId="2147483851"/>
              <pc:sldLayoutMk cId="4212083152" sldId="2147483856"/>
              <ac:spMk id="2" creationId="{5A2BBF84-193D-55A9-6242-2AA41FE477B4}"/>
            </ac:spMkLst>
          </pc:spChg>
          <pc:spChg chg="mod">
            <ac:chgData name="Adina GILL" userId="2e9ddde1-230e-43f4-bb67-d4eefaf18391" providerId="ADAL" clId="{E980760F-FE12-4159-8492-D4C1736E8175}" dt="2025-07-23T12:19:07.178" v="135" actId="207"/>
            <ac:spMkLst>
              <pc:docMk/>
              <pc:sldMasterMk cId="2014520950" sldId="2147483851"/>
              <pc:sldLayoutMk cId="4212083152" sldId="2147483856"/>
              <ac:spMk id="4" creationId="{EE255D53-E288-14D0-0AC1-A94DF85C5193}"/>
            </ac:spMkLst>
          </pc:spChg>
          <pc:spChg chg="mod">
            <ac:chgData name="Adina GILL" userId="2e9ddde1-230e-43f4-bb67-d4eefaf18391" providerId="ADAL" clId="{E980760F-FE12-4159-8492-D4C1736E8175}" dt="2025-07-23T12:19:01.652" v="134" actId="207"/>
            <ac:spMkLst>
              <pc:docMk/>
              <pc:sldMasterMk cId="2014520950" sldId="2147483851"/>
              <pc:sldLayoutMk cId="4212083152" sldId="2147483856"/>
              <ac:spMk id="6" creationId="{D52ED97B-AFCF-270C-7A69-8D9D0008126F}"/>
            </ac:spMkLst>
          </pc:spChg>
          <pc:spChg chg="add mod">
            <ac:chgData name="Adina GILL" userId="2e9ddde1-230e-43f4-bb67-d4eefaf18391" providerId="ADAL" clId="{E980760F-FE12-4159-8492-D4C1736E8175}" dt="2025-07-25T08:02:45.672" v="696"/>
            <ac:spMkLst>
              <pc:docMk/>
              <pc:sldMasterMk cId="2014520950" sldId="2147483851"/>
              <pc:sldLayoutMk cId="4212083152" sldId="2147483856"/>
              <ac:spMk id="9" creationId="{60D69910-5734-2E7B-19E2-41BE3EF3E7EB}"/>
            </ac:spMkLst>
          </pc:spChg>
          <pc:spChg chg="del">
            <ac:chgData name="Adina GILL" userId="2e9ddde1-230e-43f4-bb67-d4eefaf18391" providerId="ADAL" clId="{E980760F-FE12-4159-8492-D4C1736E8175}" dt="2025-07-25T08:02:45.302" v="695" actId="478"/>
            <ac:spMkLst>
              <pc:docMk/>
              <pc:sldMasterMk cId="2014520950" sldId="2147483851"/>
              <pc:sldLayoutMk cId="4212083152" sldId="2147483856"/>
              <ac:spMk id="11" creationId="{0B6A7A12-6537-2DE0-3839-838073F7415F}"/>
            </ac:spMkLst>
          </pc:spChg>
          <pc:picChg chg="add mod">
            <ac:chgData name="Adina GILL" userId="2e9ddde1-230e-43f4-bb67-d4eefaf18391" providerId="ADAL" clId="{E980760F-FE12-4159-8492-D4C1736E8175}" dt="2025-07-23T12:19:44.258" v="141"/>
            <ac:picMkLst>
              <pc:docMk/>
              <pc:sldMasterMk cId="2014520950" sldId="2147483851"/>
              <pc:sldLayoutMk cId="4212083152" sldId="2147483856"/>
              <ac:picMk id="7" creationId="{3B8D5DF4-1BD9-418F-2059-C2D6B6C3CD7A}"/>
            </ac:picMkLst>
          </pc:picChg>
        </pc:sldLayoutChg>
        <pc:sldLayoutChg chg="addSp delSp modSp mod">
          <pc:chgData name="Adina GILL" userId="2e9ddde1-230e-43f4-bb67-d4eefaf18391" providerId="ADAL" clId="{E980760F-FE12-4159-8492-D4C1736E8175}" dt="2025-07-25T08:02:52.566" v="700"/>
          <pc:sldLayoutMkLst>
            <pc:docMk/>
            <pc:sldMasterMk cId="2014520950" sldId="2147483851"/>
            <pc:sldLayoutMk cId="573606214" sldId="2147483863"/>
          </pc:sldLayoutMkLst>
          <pc:spChg chg="mod">
            <ac:chgData name="Adina GILL" userId="2e9ddde1-230e-43f4-bb67-d4eefaf18391" providerId="ADAL" clId="{E980760F-FE12-4159-8492-D4C1736E8175}" dt="2025-07-23T12:20:32.741" v="145" actId="207"/>
            <ac:spMkLst>
              <pc:docMk/>
              <pc:sldMasterMk cId="2014520950" sldId="2147483851"/>
              <pc:sldLayoutMk cId="573606214" sldId="2147483863"/>
              <ac:spMk id="4" creationId="{503E2706-014B-E442-67B1-03F3097C49DF}"/>
            </ac:spMkLst>
          </pc:spChg>
          <pc:spChg chg="mod">
            <ac:chgData name="Adina GILL" userId="2e9ddde1-230e-43f4-bb67-d4eefaf18391" providerId="ADAL" clId="{E980760F-FE12-4159-8492-D4C1736E8175}" dt="2025-07-23T12:20:28.888" v="144" actId="207"/>
            <ac:spMkLst>
              <pc:docMk/>
              <pc:sldMasterMk cId="2014520950" sldId="2147483851"/>
              <pc:sldLayoutMk cId="573606214" sldId="2147483863"/>
              <ac:spMk id="5" creationId="{402971BD-21B1-08CE-3D30-7D00F3DDA428}"/>
            </ac:spMkLst>
          </pc:spChg>
          <pc:spChg chg="add mod">
            <ac:chgData name="Adina GILL" userId="2e9ddde1-230e-43f4-bb67-d4eefaf18391" providerId="ADAL" clId="{E980760F-FE12-4159-8492-D4C1736E8175}" dt="2025-07-25T08:02:52.566" v="700"/>
            <ac:spMkLst>
              <pc:docMk/>
              <pc:sldMasterMk cId="2014520950" sldId="2147483851"/>
              <pc:sldLayoutMk cId="573606214" sldId="2147483863"/>
              <ac:spMk id="6" creationId="{EAA08C3A-8FBE-2CC3-C538-ACEC5B8DDD7C}"/>
            </ac:spMkLst>
          </pc:spChg>
          <pc:spChg chg="del">
            <ac:chgData name="Adina GILL" userId="2e9ddde1-230e-43f4-bb67-d4eefaf18391" providerId="ADAL" clId="{E980760F-FE12-4159-8492-D4C1736E8175}" dt="2025-07-25T08:02:52.261" v="699" actId="478"/>
            <ac:spMkLst>
              <pc:docMk/>
              <pc:sldMasterMk cId="2014520950" sldId="2147483851"/>
              <pc:sldLayoutMk cId="573606214" sldId="2147483863"/>
              <ac:spMk id="8" creationId="{FB91FBA9-E43B-EC4E-DD59-653BE85FAFC4}"/>
            </ac:spMkLst>
          </pc:spChg>
          <pc:spChg chg="mod">
            <ac:chgData name="Adina GILL" userId="2e9ddde1-230e-43f4-bb67-d4eefaf18391" providerId="ADAL" clId="{E980760F-FE12-4159-8492-D4C1736E8175}" dt="2025-07-23T12:20:28.888" v="144" actId="207"/>
            <ac:spMkLst>
              <pc:docMk/>
              <pc:sldMasterMk cId="2014520950" sldId="2147483851"/>
              <pc:sldLayoutMk cId="573606214" sldId="2147483863"/>
              <ac:spMk id="11" creationId="{951657D6-D6D9-2FBA-CA5C-DF8B276146BD}"/>
            </ac:spMkLst>
          </pc:spChg>
          <pc:spChg chg="mod">
            <ac:chgData name="Adina GILL" userId="2e9ddde1-230e-43f4-bb67-d4eefaf18391" providerId="ADAL" clId="{E980760F-FE12-4159-8492-D4C1736E8175}" dt="2025-07-23T12:20:32.741" v="145" actId="207"/>
            <ac:spMkLst>
              <pc:docMk/>
              <pc:sldMasterMk cId="2014520950" sldId="2147483851"/>
              <pc:sldLayoutMk cId="573606214" sldId="2147483863"/>
              <ac:spMk id="12" creationId="{297D4885-9BDE-E6BC-E02B-565C13004EC8}"/>
            </ac:spMkLst>
          </pc:spChg>
        </pc:sldLayoutChg>
        <pc:sldLayoutChg chg="addSp delSp modSp mod">
          <pc:chgData name="Adina GILL" userId="2e9ddde1-230e-43f4-bb67-d4eefaf18391" providerId="ADAL" clId="{E980760F-FE12-4159-8492-D4C1736E8175}" dt="2025-07-25T08:02:56.083" v="702"/>
          <pc:sldLayoutMkLst>
            <pc:docMk/>
            <pc:sldMasterMk cId="2014520950" sldId="2147483851"/>
            <pc:sldLayoutMk cId="787510207" sldId="2147483864"/>
          </pc:sldLayoutMkLst>
          <pc:spChg chg="mod">
            <ac:chgData name="Adina GILL" userId="2e9ddde1-230e-43f4-bb67-d4eefaf18391" providerId="ADAL" clId="{E980760F-FE12-4159-8492-D4C1736E8175}" dt="2025-07-23T12:20:39.221" v="146" actId="207"/>
            <ac:spMkLst>
              <pc:docMk/>
              <pc:sldMasterMk cId="2014520950" sldId="2147483851"/>
              <pc:sldLayoutMk cId="787510207" sldId="2147483864"/>
              <ac:spMk id="2" creationId="{B99BEC49-CDCD-2845-B914-F134CF31B55C}"/>
            </ac:spMkLst>
          </pc:spChg>
          <pc:spChg chg="mod">
            <ac:chgData name="Adina GILL" userId="2e9ddde1-230e-43f4-bb67-d4eefaf18391" providerId="ADAL" clId="{E980760F-FE12-4159-8492-D4C1736E8175}" dt="2025-07-23T12:20:42.909" v="147" actId="207"/>
            <ac:spMkLst>
              <pc:docMk/>
              <pc:sldMasterMk cId="2014520950" sldId="2147483851"/>
              <pc:sldLayoutMk cId="787510207" sldId="2147483864"/>
              <ac:spMk id="3" creationId="{63AAD3D2-5BEB-09BD-4A98-28077237ECFF}"/>
            </ac:spMkLst>
          </pc:spChg>
          <pc:spChg chg="add mod">
            <ac:chgData name="Adina GILL" userId="2e9ddde1-230e-43f4-bb67-d4eefaf18391" providerId="ADAL" clId="{E980760F-FE12-4159-8492-D4C1736E8175}" dt="2025-07-25T08:02:56.083" v="702"/>
            <ac:spMkLst>
              <pc:docMk/>
              <pc:sldMasterMk cId="2014520950" sldId="2147483851"/>
              <pc:sldLayoutMk cId="787510207" sldId="2147483864"/>
              <ac:spMk id="7" creationId="{7B70A46A-8B39-6213-58C8-51089C3DA2F7}"/>
            </ac:spMkLst>
          </pc:spChg>
          <pc:spChg chg="del">
            <ac:chgData name="Adina GILL" userId="2e9ddde1-230e-43f4-bb67-d4eefaf18391" providerId="ADAL" clId="{E980760F-FE12-4159-8492-D4C1736E8175}" dt="2025-07-25T08:02:55.764" v="701" actId="478"/>
            <ac:spMkLst>
              <pc:docMk/>
              <pc:sldMasterMk cId="2014520950" sldId="2147483851"/>
              <pc:sldLayoutMk cId="787510207" sldId="2147483864"/>
              <ac:spMk id="8" creationId="{FB91FBA9-E43B-EC4E-DD59-653BE85FAFC4}"/>
            </ac:spMkLst>
          </pc:spChg>
          <pc:spChg chg="mod">
            <ac:chgData name="Adina GILL" userId="2e9ddde1-230e-43f4-bb67-d4eefaf18391" providerId="ADAL" clId="{E980760F-FE12-4159-8492-D4C1736E8175}" dt="2025-07-23T12:20:39.221" v="146" actId="207"/>
            <ac:spMkLst>
              <pc:docMk/>
              <pc:sldMasterMk cId="2014520950" sldId="2147483851"/>
              <pc:sldLayoutMk cId="787510207" sldId="2147483864"/>
              <ac:spMk id="11" creationId="{951657D6-D6D9-2FBA-CA5C-DF8B276146BD}"/>
            </ac:spMkLst>
          </pc:spChg>
          <pc:spChg chg="mod">
            <ac:chgData name="Adina GILL" userId="2e9ddde1-230e-43f4-bb67-d4eefaf18391" providerId="ADAL" clId="{E980760F-FE12-4159-8492-D4C1736E8175}" dt="2025-07-23T12:20:42.909" v="147" actId="207"/>
            <ac:spMkLst>
              <pc:docMk/>
              <pc:sldMasterMk cId="2014520950" sldId="2147483851"/>
              <pc:sldLayoutMk cId="787510207" sldId="2147483864"/>
              <ac:spMk id="12" creationId="{297D4885-9BDE-E6BC-E02B-565C13004EC8}"/>
            </ac:spMkLst>
          </pc:spChg>
        </pc:sldLayoutChg>
        <pc:sldLayoutChg chg="addSp delSp modSp mod">
          <pc:chgData name="Adina GILL" userId="2e9ddde1-230e-43f4-bb67-d4eefaf18391" providerId="ADAL" clId="{E980760F-FE12-4159-8492-D4C1736E8175}" dt="2025-07-25T08:02:59.038" v="704"/>
          <pc:sldLayoutMkLst>
            <pc:docMk/>
            <pc:sldMasterMk cId="2014520950" sldId="2147483851"/>
            <pc:sldLayoutMk cId="2179609003" sldId="2147483865"/>
          </pc:sldLayoutMkLst>
          <pc:spChg chg="mod">
            <ac:chgData name="Adina GILL" userId="2e9ddde1-230e-43f4-bb67-d4eefaf18391" providerId="ADAL" clId="{E980760F-FE12-4159-8492-D4C1736E8175}" dt="2025-07-23T12:20:53.629" v="148" actId="207"/>
            <ac:spMkLst>
              <pc:docMk/>
              <pc:sldMasterMk cId="2014520950" sldId="2147483851"/>
              <pc:sldLayoutMk cId="2179609003" sldId="2147483865"/>
              <ac:spMk id="3" creationId="{9AF7E082-3417-E106-0ED5-2DF4E2CDE40F}"/>
            </ac:spMkLst>
          </pc:spChg>
          <pc:spChg chg="add mod">
            <ac:chgData name="Adina GILL" userId="2e9ddde1-230e-43f4-bb67-d4eefaf18391" providerId="ADAL" clId="{E980760F-FE12-4159-8492-D4C1736E8175}" dt="2025-07-25T08:02:59.038" v="704"/>
            <ac:spMkLst>
              <pc:docMk/>
              <pc:sldMasterMk cId="2014520950" sldId="2147483851"/>
              <pc:sldLayoutMk cId="2179609003" sldId="2147483865"/>
              <ac:spMk id="4" creationId="{7D158217-46B9-226B-A1FF-ADAEBC866625}"/>
            </ac:spMkLst>
          </pc:spChg>
          <pc:spChg chg="del">
            <ac:chgData name="Adina GILL" userId="2e9ddde1-230e-43f4-bb67-d4eefaf18391" providerId="ADAL" clId="{E980760F-FE12-4159-8492-D4C1736E8175}" dt="2025-07-25T08:02:58.717" v="703" actId="478"/>
            <ac:spMkLst>
              <pc:docMk/>
              <pc:sldMasterMk cId="2014520950" sldId="2147483851"/>
              <pc:sldLayoutMk cId="2179609003" sldId="2147483865"/>
              <ac:spMk id="8" creationId="{FB91FBA9-E43B-EC4E-DD59-653BE85FAFC4}"/>
            </ac:spMkLst>
          </pc:spChg>
          <pc:spChg chg="mod">
            <ac:chgData name="Adina GILL" userId="2e9ddde1-230e-43f4-bb67-d4eefaf18391" providerId="ADAL" clId="{E980760F-FE12-4159-8492-D4C1736E8175}" dt="2025-07-23T12:20:53.629" v="148" actId="207"/>
            <ac:spMkLst>
              <pc:docMk/>
              <pc:sldMasterMk cId="2014520950" sldId="2147483851"/>
              <pc:sldLayoutMk cId="2179609003" sldId="2147483865"/>
              <ac:spMk id="11" creationId="{951657D6-D6D9-2FBA-CA5C-DF8B276146BD}"/>
            </ac:spMkLst>
          </pc:spChg>
          <pc:spChg chg="mod">
            <ac:chgData name="Adina GILL" userId="2e9ddde1-230e-43f4-bb67-d4eefaf18391" providerId="ADAL" clId="{E980760F-FE12-4159-8492-D4C1736E8175}" dt="2025-07-23T12:20:58.022" v="149" actId="207"/>
            <ac:spMkLst>
              <pc:docMk/>
              <pc:sldMasterMk cId="2014520950" sldId="2147483851"/>
              <pc:sldLayoutMk cId="2179609003" sldId="2147483865"/>
              <ac:spMk id="12" creationId="{297D4885-9BDE-E6BC-E02B-565C13004EC8}"/>
            </ac:spMkLst>
          </pc:spChg>
          <pc:spChg chg="mod">
            <ac:chgData name="Adina GILL" userId="2e9ddde1-230e-43f4-bb67-d4eefaf18391" providerId="ADAL" clId="{E980760F-FE12-4159-8492-D4C1736E8175}" dt="2025-07-23T12:20:58.022" v="149" actId="207"/>
            <ac:spMkLst>
              <pc:docMk/>
              <pc:sldMasterMk cId="2014520950" sldId="2147483851"/>
              <pc:sldLayoutMk cId="2179609003" sldId="2147483865"/>
              <ac:spMk id="25" creationId="{2BA5CF13-7FFD-988A-327F-C51F6CA54481}"/>
            </ac:spMkLst>
          </pc:spChg>
        </pc:sldLayoutChg>
        <pc:sldLayoutChg chg="addSp delSp modSp mod">
          <pc:chgData name="Adina GILL" userId="2e9ddde1-230e-43f4-bb67-d4eefaf18391" providerId="ADAL" clId="{E980760F-FE12-4159-8492-D4C1736E8175}" dt="2025-07-25T08:03:09.639" v="707" actId="1076"/>
          <pc:sldLayoutMkLst>
            <pc:docMk/>
            <pc:sldMasterMk cId="2014520950" sldId="2147483851"/>
            <pc:sldLayoutMk cId="3284791102" sldId="2147483866"/>
          </pc:sldLayoutMkLst>
          <pc:spChg chg="mod">
            <ac:chgData name="Adina GILL" userId="2e9ddde1-230e-43f4-bb67-d4eefaf18391" providerId="ADAL" clId="{E980760F-FE12-4159-8492-D4C1736E8175}" dt="2025-07-23T12:21:08.623" v="151" actId="207"/>
            <ac:spMkLst>
              <pc:docMk/>
              <pc:sldMasterMk cId="2014520950" sldId="2147483851"/>
              <pc:sldLayoutMk cId="3284791102" sldId="2147483866"/>
              <ac:spMk id="3" creationId="{D0BB950C-3C20-C78B-BF11-04A71B56C891}"/>
            </ac:spMkLst>
          </pc:spChg>
          <pc:spChg chg="add mod">
            <ac:chgData name="Adina GILL" userId="2e9ddde1-230e-43f4-bb67-d4eefaf18391" providerId="ADAL" clId="{E980760F-FE12-4159-8492-D4C1736E8175}" dt="2025-07-25T08:03:09.639" v="707" actId="1076"/>
            <ac:spMkLst>
              <pc:docMk/>
              <pc:sldMasterMk cId="2014520950" sldId="2147483851"/>
              <pc:sldLayoutMk cId="3284791102" sldId="2147483866"/>
              <ac:spMk id="7" creationId="{ECD913B9-5CDD-DB8A-51FE-C6B62063AB74}"/>
            </ac:spMkLst>
          </pc:spChg>
          <pc:spChg chg="del">
            <ac:chgData name="Adina GILL" userId="2e9ddde1-230e-43f4-bb67-d4eefaf18391" providerId="ADAL" clId="{E980760F-FE12-4159-8492-D4C1736E8175}" dt="2025-07-25T08:03:03.385" v="705" actId="478"/>
            <ac:spMkLst>
              <pc:docMk/>
              <pc:sldMasterMk cId="2014520950" sldId="2147483851"/>
              <pc:sldLayoutMk cId="3284791102" sldId="2147483866"/>
              <ac:spMk id="8" creationId="{FB91FBA9-E43B-EC4E-DD59-653BE85FAFC4}"/>
            </ac:spMkLst>
          </pc:spChg>
          <pc:spChg chg="mod">
            <ac:chgData name="Adina GILL" userId="2e9ddde1-230e-43f4-bb67-d4eefaf18391" providerId="ADAL" clId="{E980760F-FE12-4159-8492-D4C1736E8175}" dt="2025-07-23T12:21:04.140" v="150" actId="207"/>
            <ac:spMkLst>
              <pc:docMk/>
              <pc:sldMasterMk cId="2014520950" sldId="2147483851"/>
              <pc:sldLayoutMk cId="3284791102" sldId="2147483866"/>
              <ac:spMk id="9" creationId="{5BDF0CB1-C6CA-F12B-8F62-9F10524A5002}"/>
            </ac:spMkLst>
          </pc:spChg>
          <pc:spChg chg="mod">
            <ac:chgData name="Adina GILL" userId="2e9ddde1-230e-43f4-bb67-d4eefaf18391" providerId="ADAL" clId="{E980760F-FE12-4159-8492-D4C1736E8175}" dt="2025-07-23T12:21:04.140" v="150" actId="207"/>
            <ac:spMkLst>
              <pc:docMk/>
              <pc:sldMasterMk cId="2014520950" sldId="2147483851"/>
              <pc:sldLayoutMk cId="3284791102" sldId="2147483866"/>
              <ac:spMk id="11" creationId="{951657D6-D6D9-2FBA-CA5C-DF8B276146BD}"/>
            </ac:spMkLst>
          </pc:spChg>
          <pc:spChg chg="mod">
            <ac:chgData name="Adina GILL" userId="2e9ddde1-230e-43f4-bb67-d4eefaf18391" providerId="ADAL" clId="{E980760F-FE12-4159-8492-D4C1736E8175}" dt="2025-07-23T12:21:08.623" v="151" actId="207"/>
            <ac:spMkLst>
              <pc:docMk/>
              <pc:sldMasterMk cId="2014520950" sldId="2147483851"/>
              <pc:sldLayoutMk cId="3284791102" sldId="2147483866"/>
              <ac:spMk id="12" creationId="{297D4885-9BDE-E6BC-E02B-565C13004EC8}"/>
            </ac:spMkLst>
          </pc:spChg>
        </pc:sldLayoutChg>
        <pc:sldLayoutChg chg="addSp delSp modSp mod">
          <pc:chgData name="Adina GILL" userId="2e9ddde1-230e-43f4-bb67-d4eefaf18391" providerId="ADAL" clId="{E980760F-FE12-4159-8492-D4C1736E8175}" dt="2025-07-25T08:03:13.457" v="709"/>
          <pc:sldLayoutMkLst>
            <pc:docMk/>
            <pc:sldMasterMk cId="2014520950" sldId="2147483851"/>
            <pc:sldLayoutMk cId="2981156527" sldId="2147483867"/>
          </pc:sldLayoutMkLst>
          <pc:spChg chg="mod">
            <ac:chgData name="Adina GILL" userId="2e9ddde1-230e-43f4-bb67-d4eefaf18391" providerId="ADAL" clId="{E980760F-FE12-4159-8492-D4C1736E8175}" dt="2025-07-23T12:21:14.976" v="152" actId="207"/>
            <ac:spMkLst>
              <pc:docMk/>
              <pc:sldMasterMk cId="2014520950" sldId="2147483851"/>
              <pc:sldLayoutMk cId="2981156527" sldId="2147483867"/>
              <ac:spMk id="3" creationId="{4D02B6E8-A682-B2EF-DFFA-D9611C2A8C54}"/>
            </ac:spMkLst>
          </pc:spChg>
          <pc:spChg chg="add mod">
            <ac:chgData name="Adina GILL" userId="2e9ddde1-230e-43f4-bb67-d4eefaf18391" providerId="ADAL" clId="{E980760F-FE12-4159-8492-D4C1736E8175}" dt="2025-07-25T08:03:13.457" v="709"/>
            <ac:spMkLst>
              <pc:docMk/>
              <pc:sldMasterMk cId="2014520950" sldId="2147483851"/>
              <pc:sldLayoutMk cId="2981156527" sldId="2147483867"/>
              <ac:spMk id="4" creationId="{BA9A880A-BF5E-5A0C-6A21-92C027A4E49A}"/>
            </ac:spMkLst>
          </pc:spChg>
          <pc:spChg chg="mod">
            <ac:chgData name="Adina GILL" userId="2e9ddde1-230e-43f4-bb67-d4eefaf18391" providerId="ADAL" clId="{E980760F-FE12-4159-8492-D4C1736E8175}" dt="2025-07-23T12:21:19.075" v="153" actId="207"/>
            <ac:spMkLst>
              <pc:docMk/>
              <pc:sldMasterMk cId="2014520950" sldId="2147483851"/>
              <pc:sldLayoutMk cId="2981156527" sldId="2147483867"/>
              <ac:spMk id="5" creationId="{FA469300-92AE-8B29-8E99-A8BB1E650015}"/>
            </ac:spMkLst>
          </pc:spChg>
          <pc:spChg chg="del">
            <ac:chgData name="Adina GILL" userId="2e9ddde1-230e-43f4-bb67-d4eefaf18391" providerId="ADAL" clId="{E980760F-FE12-4159-8492-D4C1736E8175}" dt="2025-07-25T08:03:13.172" v="708" actId="478"/>
            <ac:spMkLst>
              <pc:docMk/>
              <pc:sldMasterMk cId="2014520950" sldId="2147483851"/>
              <pc:sldLayoutMk cId="2981156527" sldId="2147483867"/>
              <ac:spMk id="8" creationId="{FB91FBA9-E43B-EC4E-DD59-653BE85FAFC4}"/>
            </ac:spMkLst>
          </pc:spChg>
          <pc:spChg chg="mod">
            <ac:chgData name="Adina GILL" userId="2e9ddde1-230e-43f4-bb67-d4eefaf18391" providerId="ADAL" clId="{E980760F-FE12-4159-8492-D4C1736E8175}" dt="2025-07-23T12:21:14.976" v="152" actId="207"/>
            <ac:spMkLst>
              <pc:docMk/>
              <pc:sldMasterMk cId="2014520950" sldId="2147483851"/>
              <pc:sldLayoutMk cId="2981156527" sldId="2147483867"/>
              <ac:spMk id="11" creationId="{951657D6-D6D9-2FBA-CA5C-DF8B276146BD}"/>
            </ac:spMkLst>
          </pc:spChg>
          <pc:spChg chg="mod">
            <ac:chgData name="Adina GILL" userId="2e9ddde1-230e-43f4-bb67-d4eefaf18391" providerId="ADAL" clId="{E980760F-FE12-4159-8492-D4C1736E8175}" dt="2025-07-23T12:21:19.075" v="153" actId="207"/>
            <ac:spMkLst>
              <pc:docMk/>
              <pc:sldMasterMk cId="2014520950" sldId="2147483851"/>
              <pc:sldLayoutMk cId="2981156527" sldId="2147483867"/>
              <ac:spMk id="12" creationId="{297D4885-9BDE-E6BC-E02B-565C13004EC8}"/>
            </ac:spMkLst>
          </pc:spChg>
        </pc:sldLayoutChg>
        <pc:sldLayoutChg chg="addSp delSp modSp mod">
          <pc:chgData name="Adina GILL" userId="2e9ddde1-230e-43f4-bb67-d4eefaf18391" providerId="ADAL" clId="{E980760F-FE12-4159-8492-D4C1736E8175}" dt="2025-07-25T08:03:20.048" v="711"/>
          <pc:sldLayoutMkLst>
            <pc:docMk/>
            <pc:sldMasterMk cId="2014520950" sldId="2147483851"/>
            <pc:sldLayoutMk cId="3415711609" sldId="2147483868"/>
          </pc:sldLayoutMkLst>
          <pc:spChg chg="mod">
            <ac:chgData name="Adina GILL" userId="2e9ddde1-230e-43f4-bb67-d4eefaf18391" providerId="ADAL" clId="{E980760F-FE12-4159-8492-D4C1736E8175}" dt="2025-07-23T12:21:25.461" v="154" actId="207"/>
            <ac:spMkLst>
              <pc:docMk/>
              <pc:sldMasterMk cId="2014520950" sldId="2147483851"/>
              <pc:sldLayoutMk cId="3415711609" sldId="2147483868"/>
              <ac:spMk id="6" creationId="{A93B22AF-7B2E-90CC-0598-EFCC56B6DAB8}"/>
            </ac:spMkLst>
          </pc:spChg>
          <pc:spChg chg="add mod">
            <ac:chgData name="Adina GILL" userId="2e9ddde1-230e-43f4-bb67-d4eefaf18391" providerId="ADAL" clId="{E980760F-FE12-4159-8492-D4C1736E8175}" dt="2025-07-25T08:03:20.048" v="711"/>
            <ac:spMkLst>
              <pc:docMk/>
              <pc:sldMasterMk cId="2014520950" sldId="2147483851"/>
              <pc:sldLayoutMk cId="3415711609" sldId="2147483868"/>
              <ac:spMk id="7" creationId="{3DB86B85-AE9C-F00B-746C-407BE25CC03F}"/>
            </ac:spMkLst>
          </pc:spChg>
          <pc:spChg chg="del">
            <ac:chgData name="Adina GILL" userId="2e9ddde1-230e-43f4-bb67-d4eefaf18391" providerId="ADAL" clId="{E980760F-FE12-4159-8492-D4C1736E8175}" dt="2025-07-25T08:03:19.742" v="710" actId="478"/>
            <ac:spMkLst>
              <pc:docMk/>
              <pc:sldMasterMk cId="2014520950" sldId="2147483851"/>
              <pc:sldLayoutMk cId="3415711609" sldId="2147483868"/>
              <ac:spMk id="8" creationId="{FB91FBA9-E43B-EC4E-DD59-653BE85FAFC4}"/>
            </ac:spMkLst>
          </pc:spChg>
          <pc:spChg chg="mod">
            <ac:chgData name="Adina GILL" userId="2e9ddde1-230e-43f4-bb67-d4eefaf18391" providerId="ADAL" clId="{E980760F-FE12-4159-8492-D4C1736E8175}" dt="2025-07-23T12:21:25.461" v="154" actId="207"/>
            <ac:spMkLst>
              <pc:docMk/>
              <pc:sldMasterMk cId="2014520950" sldId="2147483851"/>
              <pc:sldLayoutMk cId="3415711609" sldId="2147483868"/>
              <ac:spMk id="11" creationId="{951657D6-D6D9-2FBA-CA5C-DF8B276146BD}"/>
            </ac:spMkLst>
          </pc:spChg>
          <pc:spChg chg="mod">
            <ac:chgData name="Adina GILL" userId="2e9ddde1-230e-43f4-bb67-d4eefaf18391" providerId="ADAL" clId="{E980760F-FE12-4159-8492-D4C1736E8175}" dt="2025-07-23T12:21:28.859" v="155" actId="207"/>
            <ac:spMkLst>
              <pc:docMk/>
              <pc:sldMasterMk cId="2014520950" sldId="2147483851"/>
              <pc:sldLayoutMk cId="3415711609" sldId="2147483868"/>
              <ac:spMk id="12" creationId="{297D4885-9BDE-E6BC-E02B-565C13004EC8}"/>
            </ac:spMkLst>
          </pc:spChg>
        </pc:sldLayoutChg>
        <pc:sldLayoutChg chg="addSp delSp modSp mod">
          <pc:chgData name="Adina GILL" userId="2e9ddde1-230e-43f4-bb67-d4eefaf18391" providerId="ADAL" clId="{E980760F-FE12-4159-8492-D4C1736E8175}" dt="2025-07-25T08:03:23.953" v="713"/>
          <pc:sldLayoutMkLst>
            <pc:docMk/>
            <pc:sldMasterMk cId="2014520950" sldId="2147483851"/>
            <pc:sldLayoutMk cId="1960517993" sldId="2147483869"/>
          </pc:sldLayoutMkLst>
          <pc:spChg chg="mod">
            <ac:chgData name="Adina GILL" userId="2e9ddde1-230e-43f4-bb67-d4eefaf18391" providerId="ADAL" clId="{E980760F-FE12-4159-8492-D4C1736E8175}" dt="2025-07-23T12:21:36.502" v="156" actId="207"/>
            <ac:spMkLst>
              <pc:docMk/>
              <pc:sldMasterMk cId="2014520950" sldId="2147483851"/>
              <pc:sldLayoutMk cId="1960517993" sldId="2147483869"/>
              <ac:spMk id="2" creationId="{3893E984-434D-4E69-5385-C66C743F7D3F}"/>
            </ac:spMkLst>
          </pc:spChg>
          <pc:spChg chg="add mod">
            <ac:chgData name="Adina GILL" userId="2e9ddde1-230e-43f4-bb67-d4eefaf18391" providerId="ADAL" clId="{E980760F-FE12-4159-8492-D4C1736E8175}" dt="2025-07-25T08:03:23.953" v="713"/>
            <ac:spMkLst>
              <pc:docMk/>
              <pc:sldMasterMk cId="2014520950" sldId="2147483851"/>
              <pc:sldLayoutMk cId="1960517993" sldId="2147483869"/>
              <ac:spMk id="3" creationId="{922F540B-B2E4-6151-23E5-B3F20474FF5B}"/>
            </ac:spMkLst>
          </pc:spChg>
          <pc:spChg chg="del">
            <ac:chgData name="Adina GILL" userId="2e9ddde1-230e-43f4-bb67-d4eefaf18391" providerId="ADAL" clId="{E980760F-FE12-4159-8492-D4C1736E8175}" dt="2025-07-25T08:03:23.679" v="712" actId="478"/>
            <ac:spMkLst>
              <pc:docMk/>
              <pc:sldMasterMk cId="2014520950" sldId="2147483851"/>
              <pc:sldLayoutMk cId="1960517993" sldId="2147483869"/>
              <ac:spMk id="8" creationId="{FB91FBA9-E43B-EC4E-DD59-653BE85FAFC4}"/>
            </ac:spMkLst>
          </pc:spChg>
          <pc:spChg chg="mod">
            <ac:chgData name="Adina GILL" userId="2e9ddde1-230e-43f4-bb67-d4eefaf18391" providerId="ADAL" clId="{E980760F-FE12-4159-8492-D4C1736E8175}" dt="2025-07-23T12:21:36.502" v="156" actId="207"/>
            <ac:spMkLst>
              <pc:docMk/>
              <pc:sldMasterMk cId="2014520950" sldId="2147483851"/>
              <pc:sldLayoutMk cId="1960517993" sldId="2147483869"/>
              <ac:spMk id="11" creationId="{951657D6-D6D9-2FBA-CA5C-DF8B276146BD}"/>
            </ac:spMkLst>
          </pc:spChg>
          <pc:spChg chg="mod">
            <ac:chgData name="Adina GILL" userId="2e9ddde1-230e-43f4-bb67-d4eefaf18391" providerId="ADAL" clId="{E980760F-FE12-4159-8492-D4C1736E8175}" dt="2025-07-23T12:21:41.131" v="157" actId="207"/>
            <ac:spMkLst>
              <pc:docMk/>
              <pc:sldMasterMk cId="2014520950" sldId="2147483851"/>
              <pc:sldLayoutMk cId="1960517993" sldId="2147483869"/>
              <ac:spMk id="12" creationId="{297D4885-9BDE-E6BC-E02B-565C13004EC8}"/>
            </ac:spMkLst>
          </pc:spChg>
          <pc:spChg chg="mod">
            <ac:chgData name="Adina GILL" userId="2e9ddde1-230e-43f4-bb67-d4eefaf18391" providerId="ADAL" clId="{E980760F-FE12-4159-8492-D4C1736E8175}" dt="2025-07-23T12:21:41.131" v="157" actId="207"/>
            <ac:spMkLst>
              <pc:docMk/>
              <pc:sldMasterMk cId="2014520950" sldId="2147483851"/>
              <pc:sldLayoutMk cId="1960517993" sldId="2147483869"/>
              <ac:spMk id="36" creationId="{13FD8162-3E94-6AA8-0978-79111BBB7954}"/>
            </ac:spMkLst>
          </pc:spChg>
        </pc:sldLayoutChg>
        <pc:sldLayoutChg chg="addSp delSp modSp mod">
          <pc:chgData name="Adina GILL" userId="2e9ddde1-230e-43f4-bb67-d4eefaf18391" providerId="ADAL" clId="{E980760F-FE12-4159-8492-D4C1736E8175}" dt="2025-07-25T08:03:33.380" v="716" actId="478"/>
          <pc:sldLayoutMkLst>
            <pc:docMk/>
            <pc:sldMasterMk cId="2014520950" sldId="2147483851"/>
            <pc:sldLayoutMk cId="759336874" sldId="2147483874"/>
          </pc:sldLayoutMkLst>
          <pc:spChg chg="mod">
            <ac:chgData name="Adina GILL" userId="2e9ddde1-230e-43f4-bb67-d4eefaf18391" providerId="ADAL" clId="{E980760F-FE12-4159-8492-D4C1736E8175}" dt="2025-07-23T12:22:14.243" v="160" actId="207"/>
            <ac:spMkLst>
              <pc:docMk/>
              <pc:sldMasterMk cId="2014520950" sldId="2147483851"/>
              <pc:sldLayoutMk cId="759336874" sldId="2147483874"/>
              <ac:spMk id="2" creationId="{A881E709-3998-CFAD-D1AA-4D3E5F9D672C}"/>
            </ac:spMkLst>
          </pc:spChg>
          <pc:spChg chg="add mod">
            <ac:chgData name="Adina GILL" userId="2e9ddde1-230e-43f4-bb67-d4eefaf18391" providerId="ADAL" clId="{E980760F-FE12-4159-8492-D4C1736E8175}" dt="2025-07-25T08:03:31.539" v="715" actId="1076"/>
            <ac:spMkLst>
              <pc:docMk/>
              <pc:sldMasterMk cId="2014520950" sldId="2147483851"/>
              <pc:sldLayoutMk cId="759336874" sldId="2147483874"/>
              <ac:spMk id="3" creationId="{856DFB58-8733-DB05-28AC-720D0CB2D40F}"/>
            </ac:spMkLst>
          </pc:spChg>
          <pc:spChg chg="del">
            <ac:chgData name="Adina GILL" userId="2e9ddde1-230e-43f4-bb67-d4eefaf18391" providerId="ADAL" clId="{E980760F-FE12-4159-8492-D4C1736E8175}" dt="2025-07-25T08:03:33.380" v="716" actId="478"/>
            <ac:spMkLst>
              <pc:docMk/>
              <pc:sldMasterMk cId="2014520950" sldId="2147483851"/>
              <pc:sldLayoutMk cId="759336874" sldId="2147483874"/>
              <ac:spMk id="8" creationId="{FB91FBA9-E43B-EC4E-DD59-653BE85FAFC4}"/>
            </ac:spMkLst>
          </pc:spChg>
          <pc:spChg chg="mod">
            <ac:chgData name="Adina GILL" userId="2e9ddde1-230e-43f4-bb67-d4eefaf18391" providerId="ADAL" clId="{E980760F-FE12-4159-8492-D4C1736E8175}" dt="2025-07-23T12:22:14.243" v="160" actId="207"/>
            <ac:spMkLst>
              <pc:docMk/>
              <pc:sldMasterMk cId="2014520950" sldId="2147483851"/>
              <pc:sldLayoutMk cId="759336874" sldId="2147483874"/>
              <ac:spMk id="11" creationId="{951657D6-D6D9-2FBA-CA5C-DF8B276146BD}"/>
            </ac:spMkLst>
          </pc:spChg>
          <pc:spChg chg="mod">
            <ac:chgData name="Adina GILL" userId="2e9ddde1-230e-43f4-bb67-d4eefaf18391" providerId="ADAL" clId="{E980760F-FE12-4159-8492-D4C1736E8175}" dt="2025-07-23T12:22:22.250" v="161" actId="207"/>
            <ac:spMkLst>
              <pc:docMk/>
              <pc:sldMasterMk cId="2014520950" sldId="2147483851"/>
              <pc:sldLayoutMk cId="759336874" sldId="2147483874"/>
              <ac:spMk id="12" creationId="{297D4885-9BDE-E6BC-E02B-565C13004EC8}"/>
            </ac:spMkLst>
          </pc:spChg>
          <pc:spChg chg="mod">
            <ac:chgData name="Adina GILL" userId="2e9ddde1-230e-43f4-bb67-d4eefaf18391" providerId="ADAL" clId="{E980760F-FE12-4159-8492-D4C1736E8175}" dt="2025-07-23T12:21:59.624" v="158" actId="207"/>
            <ac:spMkLst>
              <pc:docMk/>
              <pc:sldMasterMk cId="2014520950" sldId="2147483851"/>
              <pc:sldLayoutMk cId="759336874" sldId="2147483874"/>
              <ac:spMk id="17" creationId="{864B9DBE-F607-6FAE-D163-3795F1F80C15}"/>
            </ac:spMkLst>
          </pc:spChg>
          <pc:spChg chg="mod">
            <ac:chgData name="Adina GILL" userId="2e9ddde1-230e-43f4-bb67-d4eefaf18391" providerId="ADAL" clId="{E980760F-FE12-4159-8492-D4C1736E8175}" dt="2025-07-25T07:44:15.488" v="479" actId="20577"/>
            <ac:spMkLst>
              <pc:docMk/>
              <pc:sldMasterMk cId="2014520950" sldId="2147483851"/>
              <pc:sldLayoutMk cId="759336874" sldId="2147483874"/>
              <ac:spMk id="18" creationId="{E7BC0E8E-A107-3EF0-797C-AA3483279FD1}"/>
            </ac:spMkLst>
          </pc:spChg>
          <pc:spChg chg="mod">
            <ac:chgData name="Adina GILL" userId="2e9ddde1-230e-43f4-bb67-d4eefaf18391" providerId="ADAL" clId="{E980760F-FE12-4159-8492-D4C1736E8175}" dt="2025-07-23T12:22:06.535" v="159" actId="208"/>
            <ac:spMkLst>
              <pc:docMk/>
              <pc:sldMasterMk cId="2014520950" sldId="2147483851"/>
              <pc:sldLayoutMk cId="759336874" sldId="2147483874"/>
              <ac:spMk id="19" creationId="{21A26FBF-6641-EBAD-F2BF-F6A165FB9083}"/>
            </ac:spMkLst>
          </pc:spChg>
          <pc:spChg chg="mod">
            <ac:chgData name="Adina GILL" userId="2e9ddde1-230e-43f4-bb67-d4eefaf18391" providerId="ADAL" clId="{E980760F-FE12-4159-8492-D4C1736E8175}" dt="2025-07-23T12:22:22.250" v="161" actId="207"/>
            <ac:spMkLst>
              <pc:docMk/>
              <pc:sldMasterMk cId="2014520950" sldId="2147483851"/>
              <pc:sldLayoutMk cId="759336874" sldId="2147483874"/>
              <ac:spMk id="20" creationId="{C040F3D9-46C0-A34A-BEC0-E6691E67F55D}"/>
            </ac:spMkLst>
          </pc:spChg>
          <pc:spChg chg="mod">
            <ac:chgData name="Adina GILL" userId="2e9ddde1-230e-43f4-bb67-d4eefaf18391" providerId="ADAL" clId="{E980760F-FE12-4159-8492-D4C1736E8175}" dt="2025-07-23T12:22:06.535" v="159" actId="208"/>
            <ac:spMkLst>
              <pc:docMk/>
              <pc:sldMasterMk cId="2014520950" sldId="2147483851"/>
              <pc:sldLayoutMk cId="759336874" sldId="2147483874"/>
              <ac:spMk id="21" creationId="{2FC389A4-3679-A6EF-6227-3788D1FD7658}"/>
            </ac:spMkLst>
          </pc:spChg>
          <pc:spChg chg="mod">
            <ac:chgData name="Adina GILL" userId="2e9ddde1-230e-43f4-bb67-d4eefaf18391" providerId="ADAL" clId="{E980760F-FE12-4159-8492-D4C1736E8175}" dt="2025-07-23T12:22:22.250" v="161" actId="207"/>
            <ac:spMkLst>
              <pc:docMk/>
              <pc:sldMasterMk cId="2014520950" sldId="2147483851"/>
              <pc:sldLayoutMk cId="759336874" sldId="2147483874"/>
              <ac:spMk id="22" creationId="{0F596D3D-9467-D08E-D040-ED4D94EB2E3E}"/>
            </ac:spMkLst>
          </pc:spChg>
          <pc:spChg chg="mod">
            <ac:chgData name="Adina GILL" userId="2e9ddde1-230e-43f4-bb67-d4eefaf18391" providerId="ADAL" clId="{E980760F-FE12-4159-8492-D4C1736E8175}" dt="2025-07-23T12:22:06.535" v="159" actId="208"/>
            <ac:spMkLst>
              <pc:docMk/>
              <pc:sldMasterMk cId="2014520950" sldId="2147483851"/>
              <pc:sldLayoutMk cId="759336874" sldId="2147483874"/>
              <ac:spMk id="23" creationId="{38A1CF6B-BA04-92C8-04A7-D404A824DC75}"/>
            </ac:spMkLst>
          </pc:spChg>
          <pc:spChg chg="mod">
            <ac:chgData name="Adina GILL" userId="2e9ddde1-230e-43f4-bb67-d4eefaf18391" providerId="ADAL" clId="{E980760F-FE12-4159-8492-D4C1736E8175}" dt="2025-07-23T12:22:22.250" v="161" actId="207"/>
            <ac:spMkLst>
              <pc:docMk/>
              <pc:sldMasterMk cId="2014520950" sldId="2147483851"/>
              <pc:sldLayoutMk cId="759336874" sldId="2147483874"/>
              <ac:spMk id="24" creationId="{2BECA2E6-102C-4B60-21CF-6DBD169FF120}"/>
            </ac:spMkLst>
          </pc:spChg>
          <pc:spChg chg="mod">
            <ac:chgData name="Adina GILL" userId="2e9ddde1-230e-43f4-bb67-d4eefaf18391" providerId="ADAL" clId="{E980760F-FE12-4159-8492-D4C1736E8175}" dt="2025-07-23T12:22:22.250" v="161" actId="207"/>
            <ac:spMkLst>
              <pc:docMk/>
              <pc:sldMasterMk cId="2014520950" sldId="2147483851"/>
              <pc:sldLayoutMk cId="759336874" sldId="2147483874"/>
              <ac:spMk id="143" creationId="{D24B1989-44F1-DD53-593B-A2E4C0031D3D}"/>
            </ac:spMkLst>
          </pc:spChg>
        </pc:sldLayoutChg>
        <pc:sldLayoutChg chg="addSp delSp modSp mod">
          <pc:chgData name="Adina GILL" userId="2e9ddde1-230e-43f4-bb67-d4eefaf18391" providerId="ADAL" clId="{E980760F-FE12-4159-8492-D4C1736E8175}" dt="2025-07-25T08:03:39.088" v="718"/>
          <pc:sldLayoutMkLst>
            <pc:docMk/>
            <pc:sldMasterMk cId="2014520950" sldId="2147483851"/>
            <pc:sldLayoutMk cId="1797109664" sldId="2147483875"/>
          </pc:sldLayoutMkLst>
          <pc:spChg chg="mod">
            <ac:chgData name="Adina GILL" userId="2e9ddde1-230e-43f4-bb67-d4eefaf18391" providerId="ADAL" clId="{E980760F-FE12-4159-8492-D4C1736E8175}" dt="2025-07-23T12:23:06.588" v="166" actId="207"/>
            <ac:spMkLst>
              <pc:docMk/>
              <pc:sldMasterMk cId="2014520950" sldId="2147483851"/>
              <pc:sldLayoutMk cId="1797109664" sldId="2147483875"/>
              <ac:spMk id="2" creationId="{B99BEC49-CDCD-2845-B914-F134CF31B55C}"/>
            </ac:spMkLst>
          </pc:spChg>
          <pc:spChg chg="mod">
            <ac:chgData name="Adina GILL" userId="2e9ddde1-230e-43f4-bb67-d4eefaf18391" providerId="ADAL" clId="{E980760F-FE12-4159-8492-D4C1736E8175}" dt="2025-07-23T12:23:10.573" v="167" actId="207"/>
            <ac:spMkLst>
              <pc:docMk/>
              <pc:sldMasterMk cId="2014520950" sldId="2147483851"/>
              <pc:sldLayoutMk cId="1797109664" sldId="2147483875"/>
              <ac:spMk id="3" creationId="{63AAD3D2-5BEB-09BD-4A98-28077237ECFF}"/>
            </ac:spMkLst>
          </pc:spChg>
          <pc:spChg chg="mod">
            <ac:chgData name="Adina GILL" userId="2e9ddde1-230e-43f4-bb67-d4eefaf18391" providerId="ADAL" clId="{E980760F-FE12-4159-8492-D4C1736E8175}" dt="2025-07-23T12:22:51.125" v="163" actId="207"/>
            <ac:spMkLst>
              <pc:docMk/>
              <pc:sldMasterMk cId="2014520950" sldId="2147483851"/>
              <pc:sldLayoutMk cId="1797109664" sldId="2147483875"/>
              <ac:spMk id="4" creationId="{E84D3848-ED97-DCB5-9073-3EFC79D92965}"/>
            </ac:spMkLst>
          </pc:spChg>
          <pc:spChg chg="mod">
            <ac:chgData name="Adina GILL" userId="2e9ddde1-230e-43f4-bb67-d4eefaf18391" providerId="ADAL" clId="{E980760F-FE12-4159-8492-D4C1736E8175}" dt="2025-07-25T07:42:08.267" v="418" actId="6549"/>
            <ac:spMkLst>
              <pc:docMk/>
              <pc:sldMasterMk cId="2014520950" sldId="2147483851"/>
              <pc:sldLayoutMk cId="1797109664" sldId="2147483875"/>
              <ac:spMk id="5" creationId="{0AF17B54-85AE-B963-90B3-FE605312BA1F}"/>
            </ac:spMkLst>
          </pc:spChg>
          <pc:spChg chg="del">
            <ac:chgData name="Adina GILL" userId="2e9ddde1-230e-43f4-bb67-d4eefaf18391" providerId="ADAL" clId="{E980760F-FE12-4159-8492-D4C1736E8175}" dt="2025-07-25T08:03:38.345" v="717" actId="478"/>
            <ac:spMkLst>
              <pc:docMk/>
              <pc:sldMasterMk cId="2014520950" sldId="2147483851"/>
              <pc:sldLayoutMk cId="1797109664" sldId="2147483875"/>
              <ac:spMk id="8" creationId="{FB91FBA9-E43B-EC4E-DD59-653BE85FAFC4}"/>
            </ac:spMkLst>
          </pc:spChg>
          <pc:spChg chg="add mod">
            <ac:chgData name="Adina GILL" userId="2e9ddde1-230e-43f4-bb67-d4eefaf18391" providerId="ADAL" clId="{E980760F-FE12-4159-8492-D4C1736E8175}" dt="2025-07-25T08:03:39.088" v="718"/>
            <ac:spMkLst>
              <pc:docMk/>
              <pc:sldMasterMk cId="2014520950" sldId="2147483851"/>
              <pc:sldLayoutMk cId="1797109664" sldId="2147483875"/>
              <ac:spMk id="9" creationId="{43A0BEE8-F782-23C1-A98A-F8209E58DE2A}"/>
            </ac:spMkLst>
          </pc:spChg>
          <pc:spChg chg="mod">
            <ac:chgData name="Adina GILL" userId="2e9ddde1-230e-43f4-bb67-d4eefaf18391" providerId="ADAL" clId="{E980760F-FE12-4159-8492-D4C1736E8175}" dt="2025-07-23T12:23:06.588" v="166" actId="207"/>
            <ac:spMkLst>
              <pc:docMk/>
              <pc:sldMasterMk cId="2014520950" sldId="2147483851"/>
              <pc:sldLayoutMk cId="1797109664" sldId="2147483875"/>
              <ac:spMk id="11" creationId="{951657D6-D6D9-2FBA-CA5C-DF8B276146BD}"/>
            </ac:spMkLst>
          </pc:spChg>
          <pc:spChg chg="mod">
            <ac:chgData name="Adina GILL" userId="2e9ddde1-230e-43f4-bb67-d4eefaf18391" providerId="ADAL" clId="{E980760F-FE12-4159-8492-D4C1736E8175}" dt="2025-07-23T12:23:10.573" v="167" actId="207"/>
            <ac:spMkLst>
              <pc:docMk/>
              <pc:sldMasterMk cId="2014520950" sldId="2147483851"/>
              <pc:sldLayoutMk cId="1797109664" sldId="2147483875"/>
              <ac:spMk id="12" creationId="{297D4885-9BDE-E6BC-E02B-565C13004EC8}"/>
            </ac:spMkLst>
          </pc:spChg>
          <pc:spChg chg="mod">
            <ac:chgData name="Adina GILL" userId="2e9ddde1-230e-43f4-bb67-d4eefaf18391" providerId="ADAL" clId="{E980760F-FE12-4159-8492-D4C1736E8175}" dt="2025-07-23T12:22:54.858" v="164" actId="207"/>
            <ac:spMkLst>
              <pc:docMk/>
              <pc:sldMasterMk cId="2014520950" sldId="2147483851"/>
              <pc:sldLayoutMk cId="1797109664" sldId="2147483875"/>
              <ac:spMk id="13" creationId="{034CBF41-52EF-F2EE-A344-DC91C8BEDBCB}"/>
            </ac:spMkLst>
          </pc:spChg>
          <pc:spChg chg="mod">
            <ac:chgData name="Adina GILL" userId="2e9ddde1-230e-43f4-bb67-d4eefaf18391" providerId="ADAL" clId="{E980760F-FE12-4159-8492-D4C1736E8175}" dt="2025-07-23T12:23:00.501" v="165" actId="207"/>
            <ac:spMkLst>
              <pc:docMk/>
              <pc:sldMasterMk cId="2014520950" sldId="2147483851"/>
              <pc:sldLayoutMk cId="1797109664" sldId="2147483875"/>
              <ac:spMk id="14" creationId="{EA144A47-550E-D23B-6A37-F6B70D12CE5C}"/>
            </ac:spMkLst>
          </pc:spChg>
        </pc:sldLayoutChg>
        <pc:sldLayoutChg chg="addSp delSp modSp mod">
          <pc:chgData name="Adina GILL" userId="2e9ddde1-230e-43f4-bb67-d4eefaf18391" providerId="ADAL" clId="{E980760F-FE12-4159-8492-D4C1736E8175}" dt="2025-07-25T08:02:49.645" v="698"/>
          <pc:sldLayoutMkLst>
            <pc:docMk/>
            <pc:sldMasterMk cId="2014520950" sldId="2147483851"/>
            <pc:sldLayoutMk cId="2927350266" sldId="2147483879"/>
          </pc:sldLayoutMkLst>
          <pc:spChg chg="add mod">
            <ac:chgData name="Adina GILL" userId="2e9ddde1-230e-43f4-bb67-d4eefaf18391" providerId="ADAL" clId="{E980760F-FE12-4159-8492-D4C1736E8175}" dt="2025-07-25T08:02:49.645" v="698"/>
            <ac:spMkLst>
              <pc:docMk/>
              <pc:sldMasterMk cId="2014520950" sldId="2147483851"/>
              <pc:sldLayoutMk cId="2927350266" sldId="2147483879"/>
              <ac:spMk id="2" creationId="{63BCA052-1034-3820-F65B-D9C2CE94F825}"/>
            </ac:spMkLst>
          </pc:spChg>
          <pc:spChg chg="mod">
            <ac:chgData name="Adina GILL" userId="2e9ddde1-230e-43f4-bb67-d4eefaf18391" providerId="ADAL" clId="{E980760F-FE12-4159-8492-D4C1736E8175}" dt="2025-07-23T12:20:13.364" v="143" actId="207"/>
            <ac:spMkLst>
              <pc:docMk/>
              <pc:sldMasterMk cId="2014520950" sldId="2147483851"/>
              <pc:sldLayoutMk cId="2927350266" sldId="2147483879"/>
              <ac:spMk id="5" creationId="{4C35E96A-DB71-E696-5DB2-7FFA4C339611}"/>
            </ac:spMkLst>
          </pc:spChg>
          <pc:spChg chg="mod">
            <ac:chgData name="Adina GILL" userId="2e9ddde1-230e-43f4-bb67-d4eefaf18391" providerId="ADAL" clId="{E980760F-FE12-4159-8492-D4C1736E8175}" dt="2025-07-23T12:20:09.507" v="142" actId="207"/>
            <ac:spMkLst>
              <pc:docMk/>
              <pc:sldMasterMk cId="2014520950" sldId="2147483851"/>
              <pc:sldLayoutMk cId="2927350266" sldId="2147483879"/>
              <ac:spMk id="7" creationId="{5587A4D6-F052-82B8-670F-04281196C330}"/>
            </ac:spMkLst>
          </pc:spChg>
          <pc:spChg chg="del">
            <ac:chgData name="Adina GILL" userId="2e9ddde1-230e-43f4-bb67-d4eefaf18391" providerId="ADAL" clId="{E980760F-FE12-4159-8492-D4C1736E8175}" dt="2025-07-25T08:02:49.356" v="697" actId="478"/>
            <ac:spMkLst>
              <pc:docMk/>
              <pc:sldMasterMk cId="2014520950" sldId="2147483851"/>
              <pc:sldLayoutMk cId="2927350266" sldId="2147483879"/>
              <ac:spMk id="8" creationId="{FB91FBA9-E43B-EC4E-DD59-653BE85FAFC4}"/>
            </ac:spMkLst>
          </pc:spChg>
          <pc:spChg chg="mod">
            <ac:chgData name="Adina GILL" userId="2e9ddde1-230e-43f4-bb67-d4eefaf18391" providerId="ADAL" clId="{E980760F-FE12-4159-8492-D4C1736E8175}" dt="2025-07-23T12:20:09.507" v="142" actId="207"/>
            <ac:spMkLst>
              <pc:docMk/>
              <pc:sldMasterMk cId="2014520950" sldId="2147483851"/>
              <pc:sldLayoutMk cId="2927350266" sldId="2147483879"/>
              <ac:spMk id="11" creationId="{951657D6-D6D9-2FBA-CA5C-DF8B276146BD}"/>
            </ac:spMkLst>
          </pc:spChg>
          <pc:spChg chg="mod">
            <ac:chgData name="Adina GILL" userId="2e9ddde1-230e-43f4-bb67-d4eefaf18391" providerId="ADAL" clId="{E980760F-FE12-4159-8492-D4C1736E8175}" dt="2025-07-23T12:20:13.364" v="143" actId="207"/>
            <ac:spMkLst>
              <pc:docMk/>
              <pc:sldMasterMk cId="2014520950" sldId="2147483851"/>
              <pc:sldLayoutMk cId="2927350266" sldId="2147483879"/>
              <ac:spMk id="12" creationId="{297D4885-9BDE-E6BC-E02B-565C13004EC8}"/>
            </ac:spMkLst>
          </pc:spChg>
        </pc:sldLayoutChg>
        <pc:sldLayoutChg chg="delSp modSp mod">
          <pc:chgData name="Adina GILL" userId="2e9ddde1-230e-43f4-bb67-d4eefaf18391" providerId="ADAL" clId="{E980760F-FE12-4159-8492-D4C1736E8175}" dt="2025-07-25T08:02:13.704" v="688" actId="14100"/>
          <pc:sldLayoutMkLst>
            <pc:docMk/>
            <pc:sldMasterMk cId="2014520950" sldId="2147483851"/>
            <pc:sldLayoutMk cId="22098182" sldId="2147483880"/>
          </pc:sldLayoutMkLst>
          <pc:spChg chg="mod">
            <ac:chgData name="Adina GILL" userId="2e9ddde1-230e-43f4-bb67-d4eefaf18391" providerId="ADAL" clId="{E980760F-FE12-4159-8492-D4C1736E8175}" dt="2025-07-23T12:25:23.992" v="172" actId="207"/>
            <ac:spMkLst>
              <pc:docMk/>
              <pc:sldMasterMk cId="2014520950" sldId="2147483851"/>
              <pc:sldLayoutMk cId="22098182" sldId="2147483880"/>
              <ac:spMk id="2" creationId="{63D7FA94-8C6A-5CF1-B94D-0B9AC78DC4F3}"/>
            </ac:spMkLst>
          </pc:spChg>
          <pc:spChg chg="mod">
            <ac:chgData name="Adina GILL" userId="2e9ddde1-230e-43f4-bb67-d4eefaf18391" providerId="ADAL" clId="{E980760F-FE12-4159-8492-D4C1736E8175}" dt="2025-07-25T07:04:50.847" v="281" actId="1076"/>
            <ac:spMkLst>
              <pc:docMk/>
              <pc:sldMasterMk cId="2014520950" sldId="2147483851"/>
              <pc:sldLayoutMk cId="22098182" sldId="2147483880"/>
              <ac:spMk id="3" creationId="{097D1350-297F-C907-7774-CFD406280958}"/>
            </ac:spMkLst>
          </pc:spChg>
          <pc:spChg chg="mod">
            <ac:chgData name="Adina GILL" userId="2e9ddde1-230e-43f4-bb67-d4eefaf18391" providerId="ADAL" clId="{E980760F-FE12-4159-8492-D4C1736E8175}" dt="2025-07-25T08:02:13.704" v="688" actId="14100"/>
            <ac:spMkLst>
              <pc:docMk/>
              <pc:sldMasterMk cId="2014520950" sldId="2147483851"/>
              <pc:sldLayoutMk cId="22098182" sldId="2147483880"/>
              <ac:spMk id="8" creationId="{FB91FBA9-E43B-EC4E-DD59-653BE85FAFC4}"/>
            </ac:spMkLst>
          </pc:spChg>
          <pc:spChg chg="mod">
            <ac:chgData name="Adina GILL" userId="2e9ddde1-230e-43f4-bb67-d4eefaf18391" providerId="ADAL" clId="{E980760F-FE12-4159-8492-D4C1736E8175}" dt="2025-07-23T12:25:23.992" v="172" actId="207"/>
            <ac:spMkLst>
              <pc:docMk/>
              <pc:sldMasterMk cId="2014520950" sldId="2147483851"/>
              <pc:sldLayoutMk cId="22098182" sldId="2147483880"/>
              <ac:spMk id="11" creationId="{951657D6-D6D9-2FBA-CA5C-DF8B276146BD}"/>
            </ac:spMkLst>
          </pc:spChg>
          <pc:spChg chg="mod">
            <ac:chgData name="Adina GILL" userId="2e9ddde1-230e-43f4-bb67-d4eefaf18391" providerId="ADAL" clId="{E980760F-FE12-4159-8492-D4C1736E8175}" dt="2025-07-23T12:25:28.596" v="173" actId="207"/>
            <ac:spMkLst>
              <pc:docMk/>
              <pc:sldMasterMk cId="2014520950" sldId="2147483851"/>
              <pc:sldLayoutMk cId="22098182" sldId="2147483880"/>
              <ac:spMk id="12" creationId="{297D4885-9BDE-E6BC-E02B-565C13004EC8}"/>
            </ac:spMkLst>
          </pc:spChg>
          <pc:spChg chg="mod">
            <ac:chgData name="Adina GILL" userId="2e9ddde1-230e-43f4-bb67-d4eefaf18391" providerId="ADAL" clId="{E980760F-FE12-4159-8492-D4C1736E8175}" dt="2025-07-25T07:04:50.847" v="281" actId="1076"/>
            <ac:spMkLst>
              <pc:docMk/>
              <pc:sldMasterMk cId="2014520950" sldId="2147483851"/>
              <pc:sldLayoutMk cId="22098182" sldId="2147483880"/>
              <ac:spMk id="23" creationId="{328DB36A-E97E-0CA7-433D-5EB32EDE57F4}"/>
            </ac:spMkLst>
          </pc:spChg>
          <pc:spChg chg="mod">
            <ac:chgData name="Adina GILL" userId="2e9ddde1-230e-43f4-bb67-d4eefaf18391" providerId="ADAL" clId="{E980760F-FE12-4159-8492-D4C1736E8175}" dt="2025-07-25T07:04:50.847" v="281" actId="1076"/>
            <ac:spMkLst>
              <pc:docMk/>
              <pc:sldMasterMk cId="2014520950" sldId="2147483851"/>
              <pc:sldLayoutMk cId="22098182" sldId="2147483880"/>
              <ac:spMk id="25" creationId="{C63B1DD7-21FD-CD2C-196A-9610E658E7C5}"/>
            </ac:spMkLst>
          </pc:spChg>
          <pc:spChg chg="mod">
            <ac:chgData name="Adina GILL" userId="2e9ddde1-230e-43f4-bb67-d4eefaf18391" providerId="ADAL" clId="{E980760F-FE12-4159-8492-D4C1736E8175}" dt="2025-07-23T12:25:28.596" v="173" actId="207"/>
            <ac:spMkLst>
              <pc:docMk/>
              <pc:sldMasterMk cId="2014520950" sldId="2147483851"/>
              <pc:sldLayoutMk cId="22098182" sldId="2147483880"/>
              <ac:spMk id="32" creationId="{5261D016-7668-A743-64A9-95B43397694A}"/>
            </ac:spMkLst>
          </pc:spChg>
          <pc:spChg chg="del">
            <ac:chgData name="Adina GILL" userId="2e9ddde1-230e-43f4-bb67-d4eefaf18391" providerId="ADAL" clId="{E980760F-FE12-4159-8492-D4C1736E8175}" dt="2025-07-25T07:04:39.805" v="278" actId="478"/>
            <ac:spMkLst>
              <pc:docMk/>
              <pc:sldMasterMk cId="2014520950" sldId="2147483851"/>
              <pc:sldLayoutMk cId="22098182" sldId="2147483880"/>
              <ac:spMk id="33" creationId="{B1EF0924-1AD1-5CBD-2996-DE42D93A3DF5}"/>
            </ac:spMkLst>
          </pc:spChg>
          <pc:spChg chg="del">
            <ac:chgData name="Adina GILL" userId="2e9ddde1-230e-43f4-bb67-d4eefaf18391" providerId="ADAL" clId="{E980760F-FE12-4159-8492-D4C1736E8175}" dt="2025-07-25T07:04:42.881" v="279" actId="478"/>
            <ac:spMkLst>
              <pc:docMk/>
              <pc:sldMasterMk cId="2014520950" sldId="2147483851"/>
              <pc:sldLayoutMk cId="22098182" sldId="2147483880"/>
              <ac:spMk id="34" creationId="{180DD5FD-DFEF-5C43-834E-D9A1D3AD7C49}"/>
            </ac:spMkLst>
          </pc:spChg>
          <pc:spChg chg="del">
            <ac:chgData name="Adina GILL" userId="2e9ddde1-230e-43f4-bb67-d4eefaf18391" providerId="ADAL" clId="{E980760F-FE12-4159-8492-D4C1736E8175}" dt="2025-07-25T07:04:39.805" v="278" actId="478"/>
            <ac:spMkLst>
              <pc:docMk/>
              <pc:sldMasterMk cId="2014520950" sldId="2147483851"/>
              <pc:sldLayoutMk cId="22098182" sldId="2147483880"/>
              <ac:spMk id="35" creationId="{4EB60361-A702-9020-DF92-3C68D9969560}"/>
            </ac:spMkLst>
          </pc:spChg>
        </pc:sldLayoutChg>
        <pc:sldLayoutChg chg="addSp delSp modSp mod">
          <pc:chgData name="Adina GILL" userId="2e9ddde1-230e-43f4-bb67-d4eefaf18391" providerId="ADAL" clId="{E980760F-FE12-4159-8492-D4C1736E8175}" dt="2025-07-25T08:02:41.231" v="694"/>
          <pc:sldLayoutMkLst>
            <pc:docMk/>
            <pc:sldMasterMk cId="2014520950" sldId="2147483851"/>
            <pc:sldLayoutMk cId="2396615158" sldId="2147483881"/>
          </pc:sldLayoutMkLst>
          <pc:spChg chg="mod">
            <ac:chgData name="Adina GILL" userId="2e9ddde1-230e-43f4-bb67-d4eefaf18391" providerId="ADAL" clId="{E980760F-FE12-4159-8492-D4C1736E8175}" dt="2025-07-23T12:25:36.315" v="174" actId="207"/>
            <ac:spMkLst>
              <pc:docMk/>
              <pc:sldMasterMk cId="2014520950" sldId="2147483851"/>
              <pc:sldLayoutMk cId="2396615158" sldId="2147483881"/>
              <ac:spMk id="6" creationId="{B5FB9500-853D-2EBC-BBF4-48C1498061FE}"/>
            </ac:spMkLst>
          </pc:spChg>
          <pc:spChg chg="add mod">
            <ac:chgData name="Adina GILL" userId="2e9ddde1-230e-43f4-bb67-d4eefaf18391" providerId="ADAL" clId="{E980760F-FE12-4159-8492-D4C1736E8175}" dt="2025-07-25T08:02:41.231" v="694"/>
            <ac:spMkLst>
              <pc:docMk/>
              <pc:sldMasterMk cId="2014520950" sldId="2147483851"/>
              <pc:sldLayoutMk cId="2396615158" sldId="2147483881"/>
              <ac:spMk id="7" creationId="{0A1A3C07-71C8-A525-9D4F-0253F5111DFD}"/>
            </ac:spMkLst>
          </pc:spChg>
          <pc:spChg chg="del">
            <ac:chgData name="Adina GILL" userId="2e9ddde1-230e-43f4-bb67-d4eefaf18391" providerId="ADAL" clId="{E980760F-FE12-4159-8492-D4C1736E8175}" dt="2025-07-25T08:02:40.943" v="693" actId="478"/>
            <ac:spMkLst>
              <pc:docMk/>
              <pc:sldMasterMk cId="2014520950" sldId="2147483851"/>
              <pc:sldLayoutMk cId="2396615158" sldId="2147483881"/>
              <ac:spMk id="8" creationId="{FB91FBA9-E43B-EC4E-DD59-653BE85FAFC4}"/>
            </ac:spMkLst>
          </pc:spChg>
          <pc:spChg chg="mod">
            <ac:chgData name="Adina GILL" userId="2e9ddde1-230e-43f4-bb67-d4eefaf18391" providerId="ADAL" clId="{E980760F-FE12-4159-8492-D4C1736E8175}" dt="2025-07-23T12:25:36.315" v="174" actId="207"/>
            <ac:spMkLst>
              <pc:docMk/>
              <pc:sldMasterMk cId="2014520950" sldId="2147483851"/>
              <pc:sldLayoutMk cId="2396615158" sldId="2147483881"/>
              <ac:spMk id="11" creationId="{951657D6-D6D9-2FBA-CA5C-DF8B276146BD}"/>
            </ac:spMkLst>
          </pc:spChg>
          <pc:spChg chg="mod">
            <ac:chgData name="Adina GILL" userId="2e9ddde1-230e-43f4-bb67-d4eefaf18391" providerId="ADAL" clId="{E980760F-FE12-4159-8492-D4C1736E8175}" dt="2025-07-23T12:25:39.928" v="175" actId="207"/>
            <ac:spMkLst>
              <pc:docMk/>
              <pc:sldMasterMk cId="2014520950" sldId="2147483851"/>
              <pc:sldLayoutMk cId="2396615158" sldId="2147483881"/>
              <ac:spMk id="12" creationId="{297D4885-9BDE-E6BC-E02B-565C13004EC8}"/>
            </ac:spMkLst>
          </pc:spChg>
          <pc:spChg chg="mod">
            <ac:chgData name="Adina GILL" userId="2e9ddde1-230e-43f4-bb67-d4eefaf18391" providerId="ADAL" clId="{E980760F-FE12-4159-8492-D4C1736E8175}" dt="2025-07-23T12:25:39.928" v="175" actId="207"/>
            <ac:spMkLst>
              <pc:docMk/>
              <pc:sldMasterMk cId="2014520950" sldId="2147483851"/>
              <pc:sldLayoutMk cId="2396615158" sldId="2147483881"/>
              <ac:spMk id="32" creationId="{5261D016-7668-A743-64A9-95B43397694A}"/>
            </ac:spMkLst>
          </pc:spChg>
        </pc:sldLayoutChg>
        <pc:sldLayoutChg chg="addSp delSp modSp mod">
          <pc:chgData name="Adina GILL" userId="2e9ddde1-230e-43f4-bb67-d4eefaf18391" providerId="ADAL" clId="{E980760F-FE12-4159-8492-D4C1736E8175}" dt="2025-07-25T08:02:37.880" v="692"/>
          <pc:sldLayoutMkLst>
            <pc:docMk/>
            <pc:sldMasterMk cId="2014520950" sldId="2147483851"/>
            <pc:sldLayoutMk cId="1135703800" sldId="2147483884"/>
          </pc:sldLayoutMkLst>
          <pc:spChg chg="add mod">
            <ac:chgData name="Adina GILL" userId="2e9ddde1-230e-43f4-bb67-d4eefaf18391" providerId="ADAL" clId="{E980760F-FE12-4159-8492-D4C1736E8175}" dt="2025-07-25T08:02:37.880" v="692"/>
            <ac:spMkLst>
              <pc:docMk/>
              <pc:sldMasterMk cId="2014520950" sldId="2147483851"/>
              <pc:sldLayoutMk cId="1135703800" sldId="2147483884"/>
              <ac:spMk id="4" creationId="{9B321012-78B1-F3EA-C693-EB4896161AB9}"/>
            </ac:spMkLst>
          </pc:spChg>
          <pc:spChg chg="del">
            <ac:chgData name="Adina GILL" userId="2e9ddde1-230e-43f4-bb67-d4eefaf18391" providerId="ADAL" clId="{E980760F-FE12-4159-8492-D4C1736E8175}" dt="2025-07-25T08:02:37.563" v="691" actId="478"/>
            <ac:spMkLst>
              <pc:docMk/>
              <pc:sldMasterMk cId="2014520950" sldId="2147483851"/>
              <pc:sldLayoutMk cId="1135703800" sldId="2147483884"/>
              <ac:spMk id="8" creationId="{FB91FBA9-E43B-EC4E-DD59-653BE85FAFC4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B8A08E-78C2-3749-BAA4-DE0783140028}" type="datetimeFigureOut">
              <a:rPr lang="en-GB" smtClean="0"/>
              <a:t>09/06/2026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A6B9C-ED01-194B-9EBB-8BD51495DCC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774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agritechday.com/en/home/" TargetMode="External"/><Relationship Id="rId2" Type="http://schemas.openxmlformats.org/officeDocument/2006/relationships/hyperlink" Target="https://www.axema.fr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agritechday.com/en/home/" TargetMode="External"/><Relationship Id="rId2" Type="http://schemas.openxmlformats.org/officeDocument/2006/relationships/hyperlink" Target="https://www.axema.fr/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jp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-mas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orme libre 37">
            <a:extLst>
              <a:ext uri="{FF2B5EF4-FFF2-40B4-BE49-F238E27FC236}">
                <a16:creationId xmlns:a16="http://schemas.microsoft.com/office/drawing/2014/main" id="{BF1523C1-C325-99C6-FCB7-98A8BBBB0855}"/>
              </a:ext>
            </a:extLst>
          </p:cNvPr>
          <p:cNvSpPr/>
          <p:nvPr userDrawn="1"/>
        </p:nvSpPr>
        <p:spPr>
          <a:xfrm>
            <a:off x="8865856" y="4297866"/>
            <a:ext cx="3344433" cy="2567216"/>
          </a:xfrm>
          <a:custGeom>
            <a:avLst/>
            <a:gdLst>
              <a:gd name="connsiteX0" fmla="*/ 1766179 w 3344433"/>
              <a:gd name="connsiteY0" fmla="*/ 0 h 2567216"/>
              <a:gd name="connsiteX1" fmla="*/ 1906414 w 3344433"/>
              <a:gd name="connsiteY1" fmla="*/ 32325 h 2567216"/>
              <a:gd name="connsiteX2" fmla="*/ 3344433 w 3344433"/>
              <a:gd name="connsiteY2" fmla="*/ 862863 h 2567216"/>
              <a:gd name="connsiteX3" fmla="*/ 3344433 w 3344433"/>
              <a:gd name="connsiteY3" fmla="*/ 2567216 h 2567216"/>
              <a:gd name="connsiteX4" fmla="*/ 0 w 3344433"/>
              <a:gd name="connsiteY4" fmla="*/ 2567216 h 2567216"/>
              <a:gd name="connsiteX5" fmla="*/ 0 w 3344433"/>
              <a:gd name="connsiteY5" fmla="*/ 1134100 h 2567216"/>
              <a:gd name="connsiteX6" fmla="*/ 140236 w 3344433"/>
              <a:gd name="connsiteY6" fmla="*/ 891385 h 2567216"/>
              <a:gd name="connsiteX7" fmla="*/ 276057 w 3344433"/>
              <a:gd name="connsiteY7" fmla="*/ 812933 h 2567216"/>
              <a:gd name="connsiteX8" fmla="*/ 1543075 w 3344433"/>
              <a:gd name="connsiteY8" fmla="*/ 81358 h 2567216"/>
              <a:gd name="connsiteX9" fmla="*/ 1625944 w 3344433"/>
              <a:gd name="connsiteY9" fmla="*/ 32325 h 2567216"/>
              <a:gd name="connsiteX10" fmla="*/ 1766179 w 3344433"/>
              <a:gd name="connsiteY10" fmla="*/ 0 h 256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44433" h="2567216">
                <a:moveTo>
                  <a:pt x="1766179" y="0"/>
                </a:moveTo>
                <a:cubicBezTo>
                  <a:pt x="1814109" y="0"/>
                  <a:pt x="1862040" y="10775"/>
                  <a:pt x="1906414" y="32325"/>
                </a:cubicBezTo>
                <a:lnTo>
                  <a:pt x="3344433" y="862863"/>
                </a:lnTo>
                <a:lnTo>
                  <a:pt x="3344433" y="2567216"/>
                </a:lnTo>
                <a:lnTo>
                  <a:pt x="0" y="2567216"/>
                </a:lnTo>
                <a:lnTo>
                  <a:pt x="0" y="1134100"/>
                </a:lnTo>
                <a:cubicBezTo>
                  <a:pt x="6866" y="1035936"/>
                  <a:pt x="58838" y="946450"/>
                  <a:pt x="140236" y="891385"/>
                </a:cubicBezTo>
                <a:lnTo>
                  <a:pt x="276057" y="812933"/>
                </a:lnTo>
                <a:lnTo>
                  <a:pt x="1543075" y="81358"/>
                </a:lnTo>
                <a:lnTo>
                  <a:pt x="1625944" y="32325"/>
                </a:lnTo>
                <a:cubicBezTo>
                  <a:pt x="1670318" y="10775"/>
                  <a:pt x="1718249" y="0"/>
                  <a:pt x="1766179" y="0"/>
                </a:cubicBezTo>
                <a:close/>
              </a:path>
            </a:pathLst>
          </a:custGeom>
          <a:solidFill>
            <a:srgbClr val="CB70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Forme libre 22">
            <a:extLst>
              <a:ext uri="{FF2B5EF4-FFF2-40B4-BE49-F238E27FC236}">
                <a16:creationId xmlns:a16="http://schemas.microsoft.com/office/drawing/2014/main" id="{D25E5A3D-8E8A-A8AE-0035-30C4A2C92ACF}"/>
              </a:ext>
            </a:extLst>
          </p:cNvPr>
          <p:cNvSpPr/>
          <p:nvPr userDrawn="1"/>
        </p:nvSpPr>
        <p:spPr>
          <a:xfrm>
            <a:off x="10662572" y="1360562"/>
            <a:ext cx="1547717" cy="3826546"/>
          </a:xfrm>
          <a:custGeom>
            <a:avLst/>
            <a:gdLst>
              <a:gd name="connsiteX0" fmla="*/ 1547717 w 1547717"/>
              <a:gd name="connsiteY0" fmla="*/ 0 h 3826546"/>
              <a:gd name="connsiteX1" fmla="*/ 1547717 w 1547717"/>
              <a:gd name="connsiteY1" fmla="*/ 3826546 h 3826546"/>
              <a:gd name="connsiteX2" fmla="*/ 1317033 w 1547717"/>
              <a:gd name="connsiteY2" fmla="*/ 3693474 h 3826546"/>
              <a:gd name="connsiteX3" fmla="*/ 140236 w 1547717"/>
              <a:gd name="connsiteY3" fmla="*/ 3014365 h 3826546"/>
              <a:gd name="connsiteX4" fmla="*/ 27953 w 1547717"/>
              <a:gd name="connsiteY4" fmla="*/ 2877562 h 3826546"/>
              <a:gd name="connsiteX5" fmla="*/ 17652 w 1547717"/>
              <a:gd name="connsiteY5" fmla="*/ 2856967 h 3826546"/>
              <a:gd name="connsiteX6" fmla="*/ 0 w 1547717"/>
              <a:gd name="connsiteY6" fmla="*/ 2771651 h 3826546"/>
              <a:gd name="connsiteX7" fmla="*/ 0 w 1547717"/>
              <a:gd name="connsiteY7" fmla="*/ 1055489 h 3826546"/>
              <a:gd name="connsiteX8" fmla="*/ 140236 w 1547717"/>
              <a:gd name="connsiteY8" fmla="*/ 812774 h 3826546"/>
              <a:gd name="connsiteX9" fmla="*/ 276057 w 1547717"/>
              <a:gd name="connsiteY9" fmla="*/ 734322 h 3826546"/>
              <a:gd name="connsiteX10" fmla="*/ 1543075 w 1547717"/>
              <a:gd name="connsiteY10" fmla="*/ 2747 h 3826546"/>
              <a:gd name="connsiteX11" fmla="*/ 1547717 w 1547717"/>
              <a:gd name="connsiteY11" fmla="*/ 0 h 3826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47717" h="3826546">
                <a:moveTo>
                  <a:pt x="1547717" y="0"/>
                </a:moveTo>
                <a:lnTo>
                  <a:pt x="1547717" y="3826546"/>
                </a:lnTo>
                <a:lnTo>
                  <a:pt x="1317033" y="3693474"/>
                </a:lnTo>
                <a:lnTo>
                  <a:pt x="140236" y="3014365"/>
                </a:lnTo>
                <a:cubicBezTo>
                  <a:pt x="90221" y="2980728"/>
                  <a:pt x="50997" y="2933167"/>
                  <a:pt x="27953" y="2877562"/>
                </a:cubicBezTo>
                <a:lnTo>
                  <a:pt x="17652" y="2856967"/>
                </a:lnTo>
                <a:cubicBezTo>
                  <a:pt x="6866" y="2829755"/>
                  <a:pt x="982" y="2800875"/>
                  <a:pt x="0" y="2771651"/>
                </a:cubicBezTo>
                <a:lnTo>
                  <a:pt x="0" y="1055489"/>
                </a:lnTo>
                <a:cubicBezTo>
                  <a:pt x="6866" y="957325"/>
                  <a:pt x="58838" y="867839"/>
                  <a:pt x="140236" y="812774"/>
                </a:cubicBezTo>
                <a:lnTo>
                  <a:pt x="276057" y="734322"/>
                </a:lnTo>
                <a:lnTo>
                  <a:pt x="1543075" y="2747"/>
                </a:lnTo>
                <a:lnTo>
                  <a:pt x="1547717" y="0"/>
                </a:lnTo>
                <a:close/>
              </a:path>
            </a:pathLst>
          </a:custGeom>
          <a:solidFill>
            <a:srgbClr val="F9C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Forme libre 15">
            <a:extLst>
              <a:ext uri="{FF2B5EF4-FFF2-40B4-BE49-F238E27FC236}">
                <a16:creationId xmlns:a16="http://schemas.microsoft.com/office/drawing/2014/main" id="{7CF43625-5949-22EC-B1BD-0AAA22863369}"/>
              </a:ext>
            </a:extLst>
          </p:cNvPr>
          <p:cNvSpPr/>
          <p:nvPr userDrawn="1"/>
        </p:nvSpPr>
        <p:spPr>
          <a:xfrm>
            <a:off x="8884143" y="0"/>
            <a:ext cx="3326145" cy="2232884"/>
          </a:xfrm>
          <a:custGeom>
            <a:avLst/>
            <a:gdLst>
              <a:gd name="connsiteX0" fmla="*/ 0 w 3326145"/>
              <a:gd name="connsiteY0" fmla="*/ 0 h 2232884"/>
              <a:gd name="connsiteX1" fmla="*/ 3326145 w 3326145"/>
              <a:gd name="connsiteY1" fmla="*/ 0 h 2232884"/>
              <a:gd name="connsiteX2" fmla="*/ 3326145 w 3326145"/>
              <a:gd name="connsiteY2" fmla="*/ 1381328 h 2232884"/>
              <a:gd name="connsiteX3" fmla="*/ 2763023 w 3326145"/>
              <a:gd name="connsiteY3" fmla="*/ 1706304 h 2232884"/>
              <a:gd name="connsiteX4" fmla="*/ 1906904 w 3326145"/>
              <a:gd name="connsiteY4" fmla="*/ 2200559 h 2232884"/>
              <a:gd name="connsiteX5" fmla="*/ 1626436 w 3326145"/>
              <a:gd name="connsiteY5" fmla="*/ 2200559 h 2232884"/>
              <a:gd name="connsiteX6" fmla="*/ 1317033 w 3326145"/>
              <a:gd name="connsiteY6" fmla="*/ 2022078 h 2232884"/>
              <a:gd name="connsiteX7" fmla="*/ 140236 w 3326145"/>
              <a:gd name="connsiteY7" fmla="*/ 1342969 h 2232884"/>
              <a:gd name="connsiteX8" fmla="*/ 27953 w 3326145"/>
              <a:gd name="connsiteY8" fmla="*/ 1206166 h 2232884"/>
              <a:gd name="connsiteX9" fmla="*/ 17652 w 3326145"/>
              <a:gd name="connsiteY9" fmla="*/ 1185571 h 2232884"/>
              <a:gd name="connsiteX10" fmla="*/ 0 w 3326145"/>
              <a:gd name="connsiteY10" fmla="*/ 1100255 h 2232884"/>
              <a:gd name="connsiteX11" fmla="*/ 0 w 3326145"/>
              <a:gd name="connsiteY11" fmla="*/ 0 h 223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26145" h="2232884">
                <a:moveTo>
                  <a:pt x="0" y="0"/>
                </a:moveTo>
                <a:lnTo>
                  <a:pt x="3326145" y="0"/>
                </a:lnTo>
                <a:lnTo>
                  <a:pt x="3326145" y="1381328"/>
                </a:lnTo>
                <a:lnTo>
                  <a:pt x="2763023" y="1706304"/>
                </a:lnTo>
                <a:lnTo>
                  <a:pt x="1906904" y="2200559"/>
                </a:lnTo>
                <a:cubicBezTo>
                  <a:pt x="1818151" y="2243660"/>
                  <a:pt x="1715182" y="2243660"/>
                  <a:pt x="1626436" y="2200559"/>
                </a:cubicBezTo>
                <a:lnTo>
                  <a:pt x="1317033" y="2022078"/>
                </a:lnTo>
                <a:lnTo>
                  <a:pt x="140236" y="1342969"/>
                </a:lnTo>
                <a:cubicBezTo>
                  <a:pt x="90221" y="1309332"/>
                  <a:pt x="50997" y="1261771"/>
                  <a:pt x="27953" y="1206166"/>
                </a:cubicBezTo>
                <a:lnTo>
                  <a:pt x="17652" y="1185571"/>
                </a:lnTo>
                <a:cubicBezTo>
                  <a:pt x="6866" y="1158359"/>
                  <a:pt x="982" y="1129479"/>
                  <a:pt x="0" y="1100255"/>
                </a:cubicBezTo>
                <a:lnTo>
                  <a:pt x="0" y="0"/>
                </a:lnTo>
                <a:close/>
              </a:path>
            </a:pathLst>
          </a:custGeom>
          <a:solidFill>
            <a:srgbClr val="F393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0" name="Espace réservé du texte 8">
            <a:extLst>
              <a:ext uri="{FF2B5EF4-FFF2-40B4-BE49-F238E27FC236}">
                <a16:creationId xmlns:a16="http://schemas.microsoft.com/office/drawing/2014/main" id="{084AF031-0DA2-D629-5F0A-429F05656F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0284" y="3469262"/>
            <a:ext cx="4621767" cy="383809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5" b="1" i="0" cap="all" baseline="0">
                <a:latin typeface="Aptos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22" name="Espace réservé du texte 8">
            <a:extLst>
              <a:ext uri="{FF2B5EF4-FFF2-40B4-BE49-F238E27FC236}">
                <a16:creationId xmlns:a16="http://schemas.microsoft.com/office/drawing/2014/main" id="{FA36D701-083D-C273-9A41-88FF3324C9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0284" y="1856975"/>
            <a:ext cx="4621767" cy="145556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cap="all" baseline="0">
                <a:latin typeface="Aptos Black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Cliquez pour ajouter un Titre a la diapositive</a:t>
            </a:r>
          </a:p>
        </p:txBody>
      </p:sp>
      <p:sp>
        <p:nvSpPr>
          <p:cNvPr id="44" name="Picture Placeholder 21">
            <a:extLst>
              <a:ext uri="{FF2B5EF4-FFF2-40B4-BE49-F238E27FC236}">
                <a16:creationId xmlns:a16="http://schemas.microsoft.com/office/drawing/2014/main" id="{E46FFE47-66DD-C531-9003-3276957ABF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13567" y="540278"/>
            <a:ext cx="5154753" cy="5811382"/>
          </a:xfrm>
          <a:custGeom>
            <a:avLst/>
            <a:gdLst>
              <a:gd name="connsiteX0" fmla="*/ 526178 w 1052501"/>
              <a:gd name="connsiteY0" fmla="*/ 0 h 1186572"/>
              <a:gd name="connsiteX1" fmla="*/ 567956 w 1052501"/>
              <a:gd name="connsiteY1" fmla="*/ 9630 h 1186572"/>
              <a:gd name="connsiteX2" fmla="*/ 1010576 w 1052501"/>
              <a:gd name="connsiteY2" fmla="*/ 265267 h 1186572"/>
              <a:gd name="connsiteX3" fmla="*/ 1025184 w 1052501"/>
              <a:gd name="connsiteY3" fmla="*/ 276515 h 1186572"/>
              <a:gd name="connsiteX4" fmla="*/ 1027812 w 1052501"/>
              <a:gd name="connsiteY4" fmla="*/ 279583 h 1186572"/>
              <a:gd name="connsiteX5" fmla="*/ 1027374 w 1052501"/>
              <a:gd name="connsiteY5" fmla="*/ 279437 h 1186572"/>
              <a:gd name="connsiteX6" fmla="*/ 1052501 w 1052501"/>
              <a:gd name="connsiteY6" fmla="*/ 337868 h 1186572"/>
              <a:gd name="connsiteX7" fmla="*/ 1052501 w 1052501"/>
              <a:gd name="connsiteY7" fmla="*/ 849142 h 1186572"/>
              <a:gd name="connsiteX8" fmla="*/ 1010722 w 1052501"/>
              <a:gd name="connsiteY8" fmla="*/ 921451 h 1186572"/>
              <a:gd name="connsiteX9" fmla="*/ 823155 w 1052501"/>
              <a:gd name="connsiteY9" fmla="*/ 1029695 h 1186572"/>
              <a:gd name="connsiteX10" fmla="*/ 568102 w 1052501"/>
              <a:gd name="connsiteY10" fmla="*/ 1176942 h 1186572"/>
              <a:gd name="connsiteX11" fmla="*/ 484545 w 1052501"/>
              <a:gd name="connsiteY11" fmla="*/ 1176942 h 1186572"/>
              <a:gd name="connsiteX12" fmla="*/ 392369 w 1052501"/>
              <a:gd name="connsiteY12" fmla="*/ 1123769 h 1186572"/>
              <a:gd name="connsiteX13" fmla="*/ 41779 w 1052501"/>
              <a:gd name="connsiteY13" fmla="*/ 921451 h 1186572"/>
              <a:gd name="connsiteX14" fmla="*/ 8328 w 1052501"/>
              <a:gd name="connsiteY14" fmla="*/ 880695 h 1186572"/>
              <a:gd name="connsiteX15" fmla="*/ 5259 w 1052501"/>
              <a:gd name="connsiteY15" fmla="*/ 874559 h 1186572"/>
              <a:gd name="connsiteX16" fmla="*/ 0 w 1052501"/>
              <a:gd name="connsiteY16" fmla="*/ 849142 h 1186572"/>
              <a:gd name="connsiteX17" fmla="*/ 0 w 1052501"/>
              <a:gd name="connsiteY17" fmla="*/ 337868 h 1186572"/>
              <a:gd name="connsiteX18" fmla="*/ 41779 w 1052501"/>
              <a:gd name="connsiteY18" fmla="*/ 265559 h 1186572"/>
              <a:gd name="connsiteX19" fmla="*/ 82243 w 1052501"/>
              <a:gd name="connsiteY19" fmla="*/ 242187 h 1186572"/>
              <a:gd name="connsiteX20" fmla="*/ 459711 w 1052501"/>
              <a:gd name="connsiteY20" fmla="*/ 24238 h 1186572"/>
              <a:gd name="connsiteX21" fmla="*/ 484399 w 1052501"/>
              <a:gd name="connsiteY21" fmla="*/ 9630 h 1186572"/>
              <a:gd name="connsiteX22" fmla="*/ 526178 w 1052501"/>
              <a:gd name="connsiteY22" fmla="*/ 0 h 118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52501" h="1186572">
                <a:moveTo>
                  <a:pt x="526178" y="0"/>
                </a:moveTo>
                <a:cubicBezTo>
                  <a:pt x="540457" y="0"/>
                  <a:pt x="554736" y="3210"/>
                  <a:pt x="567956" y="9630"/>
                </a:cubicBezTo>
                <a:lnTo>
                  <a:pt x="1010576" y="265267"/>
                </a:lnTo>
                <a:cubicBezTo>
                  <a:pt x="1015981" y="268276"/>
                  <a:pt x="1020947" y="272074"/>
                  <a:pt x="1025184" y="276515"/>
                </a:cubicBezTo>
                <a:lnTo>
                  <a:pt x="1027812" y="279583"/>
                </a:lnTo>
                <a:lnTo>
                  <a:pt x="1027374" y="279437"/>
                </a:lnTo>
                <a:cubicBezTo>
                  <a:pt x="1042274" y="295432"/>
                  <a:pt x="1051185" y="316073"/>
                  <a:pt x="1052501" y="337868"/>
                </a:cubicBezTo>
                <a:lnTo>
                  <a:pt x="1052501" y="849142"/>
                </a:lnTo>
                <a:cubicBezTo>
                  <a:pt x="1050455" y="878387"/>
                  <a:pt x="1034970" y="905047"/>
                  <a:pt x="1010722" y="921451"/>
                </a:cubicBezTo>
                <a:lnTo>
                  <a:pt x="823155" y="1029695"/>
                </a:lnTo>
                <a:lnTo>
                  <a:pt x="568102" y="1176942"/>
                </a:lnTo>
                <a:cubicBezTo>
                  <a:pt x="541661" y="1189782"/>
                  <a:pt x="510985" y="1189782"/>
                  <a:pt x="484545" y="1176942"/>
                </a:cubicBezTo>
                <a:lnTo>
                  <a:pt x="392369" y="1123769"/>
                </a:lnTo>
                <a:lnTo>
                  <a:pt x="41779" y="921451"/>
                </a:lnTo>
                <a:cubicBezTo>
                  <a:pt x="26879" y="911430"/>
                  <a:pt x="15193" y="897261"/>
                  <a:pt x="8328" y="880695"/>
                </a:cubicBezTo>
                <a:lnTo>
                  <a:pt x="5259" y="874559"/>
                </a:lnTo>
                <a:cubicBezTo>
                  <a:pt x="2046" y="866453"/>
                  <a:pt x="293" y="857849"/>
                  <a:pt x="0" y="849142"/>
                </a:cubicBezTo>
                <a:lnTo>
                  <a:pt x="0" y="337868"/>
                </a:lnTo>
                <a:cubicBezTo>
                  <a:pt x="2046" y="308623"/>
                  <a:pt x="17529" y="281964"/>
                  <a:pt x="41779" y="265559"/>
                </a:cubicBezTo>
                <a:lnTo>
                  <a:pt x="82243" y="242187"/>
                </a:lnTo>
                <a:lnTo>
                  <a:pt x="459711" y="24238"/>
                </a:lnTo>
                <a:lnTo>
                  <a:pt x="484399" y="9630"/>
                </a:lnTo>
                <a:cubicBezTo>
                  <a:pt x="497619" y="3210"/>
                  <a:pt x="511898" y="0"/>
                  <a:pt x="526178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FR" dirty="0"/>
              <a:t>Cliquez ici pour insérer </a:t>
            </a:r>
            <a:r>
              <a:rPr lang="fr-FR" noProof="0" dirty="0"/>
              <a:t>une</a:t>
            </a:r>
            <a:r>
              <a:rPr lang="fr-FR" dirty="0"/>
              <a:t> </a:t>
            </a:r>
            <a:r>
              <a:rPr lang="fr-FR" noProof="0" dirty="0"/>
              <a:t>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3103FB-1249-0D29-126C-0F0F03E64520}"/>
              </a:ext>
            </a:extLst>
          </p:cNvPr>
          <p:cNvSpPr/>
          <p:nvPr userDrawn="1"/>
        </p:nvSpPr>
        <p:spPr>
          <a:xfrm>
            <a:off x="0" y="6831395"/>
            <a:ext cx="12204000" cy="57600"/>
          </a:xfrm>
          <a:prstGeom prst="rect">
            <a:avLst/>
          </a:prstGeom>
          <a:solidFill>
            <a:srgbClr val="F393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 : coins arrondis 29">
            <a:hlinkClick r:id="rId2"/>
            <a:extLst>
              <a:ext uri="{FF2B5EF4-FFF2-40B4-BE49-F238E27FC236}">
                <a16:creationId xmlns:a16="http://schemas.microsoft.com/office/drawing/2014/main" id="{2B7B86D4-E208-82D7-9BE7-99845762739A}"/>
              </a:ext>
            </a:extLst>
          </p:cNvPr>
          <p:cNvSpPr/>
          <p:nvPr userDrawn="1"/>
        </p:nvSpPr>
        <p:spPr>
          <a:xfrm>
            <a:off x="3030416" y="4847740"/>
            <a:ext cx="2236236" cy="44196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" name="TextBox 56">
            <a:hlinkClick r:id="rId3"/>
            <a:extLst>
              <a:ext uri="{FF2B5EF4-FFF2-40B4-BE49-F238E27FC236}">
                <a16:creationId xmlns:a16="http://schemas.microsoft.com/office/drawing/2014/main" id="{44358A3B-1384-5897-D353-CF6923A05BEE}"/>
              </a:ext>
            </a:extLst>
          </p:cNvPr>
          <p:cNvSpPr txBox="1"/>
          <p:nvPr userDrawn="1"/>
        </p:nvSpPr>
        <p:spPr>
          <a:xfrm flipH="1">
            <a:off x="3222562" y="4957376"/>
            <a:ext cx="162621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900" b="1" dirty="0">
                <a:solidFill>
                  <a:schemeClr val="bg1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WWW.AGRITECHDAY.COM</a:t>
            </a:r>
          </a:p>
        </p:txBody>
      </p:sp>
      <p:sp>
        <p:nvSpPr>
          <p:cNvPr id="5" name="Ellipse 31">
            <a:hlinkClick r:id="rId2"/>
            <a:extLst>
              <a:ext uri="{FF2B5EF4-FFF2-40B4-BE49-F238E27FC236}">
                <a16:creationId xmlns:a16="http://schemas.microsoft.com/office/drawing/2014/main" id="{FB6944A4-D5C1-8084-4F3B-E32409CF52F7}"/>
              </a:ext>
            </a:extLst>
          </p:cNvPr>
          <p:cNvSpPr/>
          <p:nvPr userDrawn="1"/>
        </p:nvSpPr>
        <p:spPr>
          <a:xfrm>
            <a:off x="4828502" y="4950293"/>
            <a:ext cx="228600" cy="228600"/>
          </a:xfrm>
          <a:prstGeom prst="ellipse">
            <a:avLst/>
          </a:prstGeom>
          <a:solidFill>
            <a:srgbClr val="05A3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Graphique 32">
            <a:extLst>
              <a:ext uri="{FF2B5EF4-FFF2-40B4-BE49-F238E27FC236}">
                <a16:creationId xmlns:a16="http://schemas.microsoft.com/office/drawing/2014/main" id="{3357903B-54BC-8027-9724-CB98445948B8}"/>
              </a:ext>
            </a:extLst>
          </p:cNvPr>
          <p:cNvSpPr/>
          <p:nvPr userDrawn="1"/>
        </p:nvSpPr>
        <p:spPr>
          <a:xfrm>
            <a:off x="4923493" y="5036474"/>
            <a:ext cx="39748" cy="67657"/>
          </a:xfrm>
          <a:custGeom>
            <a:avLst/>
            <a:gdLst>
              <a:gd name="connsiteX0" fmla="*/ 38669 w 39748"/>
              <a:gd name="connsiteY0" fmla="*/ 31189 h 67657"/>
              <a:gd name="connsiteX1" fmla="*/ 8561 w 39748"/>
              <a:gd name="connsiteY1" fmla="*/ 1081 h 67657"/>
              <a:gd name="connsiteX2" fmla="*/ 5943 w 39748"/>
              <a:gd name="connsiteY2" fmla="*/ 0 h 67657"/>
              <a:gd name="connsiteX3" fmla="*/ 3326 w 39748"/>
              <a:gd name="connsiteY3" fmla="*/ 1081 h 67657"/>
              <a:gd name="connsiteX4" fmla="*/ 1109 w 39748"/>
              <a:gd name="connsiteY4" fmla="*/ 3298 h 67657"/>
              <a:gd name="connsiteX5" fmla="*/ 1109 w 39748"/>
              <a:gd name="connsiteY5" fmla="*/ 8532 h 67657"/>
              <a:gd name="connsiteX6" fmla="*/ 26392 w 39748"/>
              <a:gd name="connsiteY6" fmla="*/ 33815 h 67657"/>
              <a:gd name="connsiteX7" fmla="*/ 1081 w 39748"/>
              <a:gd name="connsiteY7" fmla="*/ 59126 h 67657"/>
              <a:gd name="connsiteX8" fmla="*/ 0 w 39748"/>
              <a:gd name="connsiteY8" fmla="*/ 61742 h 67657"/>
              <a:gd name="connsiteX9" fmla="*/ 1081 w 39748"/>
              <a:gd name="connsiteY9" fmla="*/ 64361 h 67657"/>
              <a:gd name="connsiteX10" fmla="*/ 3298 w 39748"/>
              <a:gd name="connsiteY10" fmla="*/ 66577 h 67657"/>
              <a:gd name="connsiteX11" fmla="*/ 5915 w 39748"/>
              <a:gd name="connsiteY11" fmla="*/ 67658 h 67657"/>
              <a:gd name="connsiteX12" fmla="*/ 8532 w 39748"/>
              <a:gd name="connsiteY12" fmla="*/ 66577 h 67657"/>
              <a:gd name="connsiteX13" fmla="*/ 38669 w 39748"/>
              <a:gd name="connsiteY13" fmla="*/ 36441 h 67657"/>
              <a:gd name="connsiteX14" fmla="*/ 39748 w 39748"/>
              <a:gd name="connsiteY14" fmla="*/ 33816 h 67657"/>
              <a:gd name="connsiteX15" fmla="*/ 38669 w 39748"/>
              <a:gd name="connsiteY15" fmla="*/ 31189 h 6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9748" h="67657">
                <a:moveTo>
                  <a:pt x="38669" y="31189"/>
                </a:moveTo>
                <a:lnTo>
                  <a:pt x="8561" y="1081"/>
                </a:lnTo>
                <a:cubicBezTo>
                  <a:pt x="7864" y="384"/>
                  <a:pt x="6935" y="0"/>
                  <a:pt x="5943" y="0"/>
                </a:cubicBezTo>
                <a:cubicBezTo>
                  <a:pt x="4952" y="0"/>
                  <a:pt x="4023" y="384"/>
                  <a:pt x="3326" y="1081"/>
                </a:cubicBezTo>
                <a:lnTo>
                  <a:pt x="1109" y="3298"/>
                </a:lnTo>
                <a:cubicBezTo>
                  <a:pt x="-334" y="4742"/>
                  <a:pt x="-334" y="7090"/>
                  <a:pt x="1109" y="8532"/>
                </a:cubicBezTo>
                <a:lnTo>
                  <a:pt x="26392" y="33815"/>
                </a:lnTo>
                <a:lnTo>
                  <a:pt x="1081" y="59126"/>
                </a:lnTo>
                <a:cubicBezTo>
                  <a:pt x="384" y="59823"/>
                  <a:pt x="0" y="60752"/>
                  <a:pt x="0" y="61742"/>
                </a:cubicBezTo>
                <a:cubicBezTo>
                  <a:pt x="0" y="62734"/>
                  <a:pt x="384" y="63663"/>
                  <a:pt x="1081" y="64361"/>
                </a:cubicBezTo>
                <a:lnTo>
                  <a:pt x="3298" y="66577"/>
                </a:lnTo>
                <a:cubicBezTo>
                  <a:pt x="3995" y="67274"/>
                  <a:pt x="4924" y="67658"/>
                  <a:pt x="5915" y="67658"/>
                </a:cubicBezTo>
                <a:cubicBezTo>
                  <a:pt x="6907" y="67658"/>
                  <a:pt x="7836" y="67274"/>
                  <a:pt x="8532" y="66577"/>
                </a:cubicBezTo>
                <a:lnTo>
                  <a:pt x="38669" y="36441"/>
                </a:lnTo>
                <a:cubicBezTo>
                  <a:pt x="39367" y="35742"/>
                  <a:pt x="39750" y="34809"/>
                  <a:pt x="39748" y="33816"/>
                </a:cubicBezTo>
                <a:cubicBezTo>
                  <a:pt x="39750" y="32820"/>
                  <a:pt x="39367" y="31887"/>
                  <a:pt x="38669" y="31189"/>
                </a:cubicBezTo>
                <a:close/>
              </a:path>
            </a:pathLst>
          </a:custGeom>
          <a:solidFill>
            <a:schemeClr val="bg1"/>
          </a:solidFill>
          <a:ln w="136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7" name="Image 6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DD383D4E-0C86-3526-C446-4E9F9E57FA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0284" y="319266"/>
            <a:ext cx="2443678" cy="108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25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-image1/3dro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9">
            <a:extLst>
              <a:ext uri="{FF2B5EF4-FFF2-40B4-BE49-F238E27FC236}">
                <a16:creationId xmlns:a16="http://schemas.microsoft.com/office/drawing/2014/main" id="{AF4CD77B-1A87-1CF5-06A8-99E266BF3E7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96804" y="0"/>
            <a:ext cx="4195195" cy="68580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fr-FR" noProof="0"/>
              <a:t>Cliquez pour insérer une image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1657D6-D6D9-2FBA-CA5C-DF8B276146BD}"/>
              </a:ext>
            </a:extLst>
          </p:cNvPr>
          <p:cNvSpPr/>
          <p:nvPr userDrawn="1"/>
        </p:nvSpPr>
        <p:spPr>
          <a:xfrm flipH="1">
            <a:off x="0" y="-7083"/>
            <a:ext cx="120634" cy="296500"/>
          </a:xfrm>
          <a:prstGeom prst="rect">
            <a:avLst/>
          </a:prstGeom>
          <a:solidFill>
            <a:srgbClr val="F393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32">
            <a:extLst>
              <a:ext uri="{FF2B5EF4-FFF2-40B4-BE49-F238E27FC236}">
                <a16:creationId xmlns:a16="http://schemas.microsoft.com/office/drawing/2014/main" id="{297D4885-9BDE-E6BC-E02B-565C13004E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755" y="25037"/>
            <a:ext cx="608332" cy="269333"/>
          </a:xfrm>
        </p:spPr>
        <p:txBody>
          <a:bodyPr>
            <a:noAutofit/>
          </a:bodyPr>
          <a:lstStyle>
            <a:lvl1pPr marL="0" indent="0" algn="l">
              <a:buNone/>
              <a:defRPr sz="1400" b="1" i="0">
                <a:solidFill>
                  <a:srgbClr val="F39325"/>
                </a:solidFill>
                <a:latin typeface="Aptos Black" panose="020B0004020202020204" pitchFamily="34" charset="0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F0898A69-A48B-37B3-B9A2-B42F887DB6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1513" y="2057400"/>
            <a:ext cx="6643405" cy="421481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25" name="Espace réservé du texte 1">
            <a:extLst>
              <a:ext uri="{FF2B5EF4-FFF2-40B4-BE49-F238E27FC236}">
                <a16:creationId xmlns:a16="http://schemas.microsoft.com/office/drawing/2014/main" id="{2BA5CF13-7FFD-988A-327F-C51F6CA544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7087" y="25037"/>
            <a:ext cx="6548304" cy="26438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rgbClr val="F39325"/>
                </a:solidFill>
              </a:defRPr>
            </a:lvl1pPr>
          </a:lstStyle>
          <a:p>
            <a:r>
              <a:rPr lang="fr-FR" dirty="0"/>
              <a:t>Titre du chapitre</a:t>
            </a:r>
          </a:p>
        </p:txBody>
      </p:sp>
      <p:sp>
        <p:nvSpPr>
          <p:cNvPr id="30" name="Espace réservé du texte 8">
            <a:extLst>
              <a:ext uri="{FF2B5EF4-FFF2-40B4-BE49-F238E27FC236}">
                <a16:creationId xmlns:a16="http://schemas.microsoft.com/office/drawing/2014/main" id="{F4599E05-1678-4BD9-C7BE-08217A1C6F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384" y="1420913"/>
            <a:ext cx="6643295" cy="383809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5" b="1" i="0" cap="all" baseline="0">
                <a:latin typeface="Aptos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403C19E2-B74B-33D6-0430-4461B00A70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1795" y="658666"/>
            <a:ext cx="6643123" cy="728718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cap="all" baseline="0">
                <a:latin typeface="Aptos Black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Cliquez pour ajouter un Titre a la diapositive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F7E082-3417-E106-0ED5-2DF4E2CDE40F}"/>
              </a:ext>
            </a:extLst>
          </p:cNvPr>
          <p:cNvSpPr/>
          <p:nvPr userDrawn="1"/>
        </p:nvSpPr>
        <p:spPr>
          <a:xfrm>
            <a:off x="0" y="6831395"/>
            <a:ext cx="12204000" cy="57600"/>
          </a:xfrm>
          <a:prstGeom prst="rect">
            <a:avLst/>
          </a:prstGeom>
          <a:solidFill>
            <a:srgbClr val="F393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D158217-46B9-226B-A1FF-ADAEBC866625}"/>
              </a:ext>
            </a:extLst>
          </p:cNvPr>
          <p:cNvSpPr txBox="1"/>
          <p:nvPr userDrawn="1"/>
        </p:nvSpPr>
        <p:spPr>
          <a:xfrm>
            <a:off x="661286" y="6503809"/>
            <a:ext cx="6224974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700" b="1" i="0" dirty="0">
                <a:latin typeface="+mn-lt"/>
              </a:rPr>
              <a:t>AGRITECH DAY</a:t>
            </a:r>
            <a:r>
              <a:rPr lang="fr-FR" sz="700" b="0" i="0" dirty="0">
                <a:latin typeface="+mn-lt"/>
              </a:rPr>
              <a:t> – </a:t>
            </a:r>
            <a:r>
              <a:rPr lang="en-US" sz="7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INTERNATIONAL CONFERENCE OF TECHNOLOGIES AND SOLUTIONS FOR EFFICIENT AND SUSTAINABLE AGRICULTURE</a:t>
            </a:r>
            <a:endParaRPr lang="fr-FR" sz="7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609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-image1/3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9">
            <a:extLst>
              <a:ext uri="{FF2B5EF4-FFF2-40B4-BE49-F238E27FC236}">
                <a16:creationId xmlns:a16="http://schemas.microsoft.com/office/drawing/2014/main" id="{AF4CD77B-1A87-1CF5-06A8-99E266BF3E7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4195195" cy="68580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fr-FR" noProof="0" dirty="0"/>
              <a:t>Cliquez pour insérer une image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1657D6-D6D9-2FBA-CA5C-DF8B276146BD}"/>
              </a:ext>
            </a:extLst>
          </p:cNvPr>
          <p:cNvSpPr/>
          <p:nvPr userDrawn="1"/>
        </p:nvSpPr>
        <p:spPr>
          <a:xfrm flipH="1">
            <a:off x="4195197" y="-7083"/>
            <a:ext cx="120634" cy="296500"/>
          </a:xfrm>
          <a:prstGeom prst="rect">
            <a:avLst/>
          </a:prstGeom>
          <a:solidFill>
            <a:srgbClr val="F393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32">
            <a:extLst>
              <a:ext uri="{FF2B5EF4-FFF2-40B4-BE49-F238E27FC236}">
                <a16:creationId xmlns:a16="http://schemas.microsoft.com/office/drawing/2014/main" id="{297D4885-9BDE-E6BC-E02B-565C13004E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43952" y="25037"/>
            <a:ext cx="608332" cy="269333"/>
          </a:xfrm>
        </p:spPr>
        <p:txBody>
          <a:bodyPr>
            <a:noAutofit/>
          </a:bodyPr>
          <a:lstStyle>
            <a:lvl1pPr marL="0" indent="0" algn="l">
              <a:buNone/>
              <a:defRPr sz="1400" b="1" i="0">
                <a:solidFill>
                  <a:srgbClr val="F39325"/>
                </a:solidFill>
                <a:latin typeface="Aptos Black" panose="020B0004020202020204" pitchFamily="34" charset="0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D0BB950C-3C20-C78B-BF11-04A71B56C8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6117" y="25037"/>
            <a:ext cx="6543998" cy="26438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rgbClr val="F39325"/>
                </a:solidFill>
              </a:defRPr>
            </a:lvl1pPr>
          </a:lstStyle>
          <a:p>
            <a:r>
              <a:rPr lang="fr-FR" dirty="0"/>
              <a:t>Titre du chapitre</a:t>
            </a:r>
          </a:p>
        </p:txBody>
      </p:sp>
      <p:sp>
        <p:nvSpPr>
          <p:cNvPr id="4" name="Espace réservé du texte 23">
            <a:extLst>
              <a:ext uri="{FF2B5EF4-FFF2-40B4-BE49-F238E27FC236}">
                <a16:creationId xmlns:a16="http://schemas.microsoft.com/office/drawing/2014/main" id="{61F97913-0049-391C-5264-200273858A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61949" y="2057400"/>
            <a:ext cx="6643405" cy="421481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05B8E22B-7BF4-2139-A58B-18BA0806A4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66820" y="1420913"/>
            <a:ext cx="6643295" cy="383809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5" b="1" i="0" cap="all" baseline="0">
                <a:latin typeface="Aptos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DED37FA7-5C6A-1D41-7820-7DDAFFA25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2231" y="658666"/>
            <a:ext cx="6643123" cy="728718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cap="all" baseline="0">
                <a:latin typeface="Aptos Black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Cliquez pour ajouter un Titre a la diapositive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DF0CB1-C6CA-F12B-8F62-9F10524A5002}"/>
              </a:ext>
            </a:extLst>
          </p:cNvPr>
          <p:cNvSpPr/>
          <p:nvPr userDrawn="1"/>
        </p:nvSpPr>
        <p:spPr>
          <a:xfrm>
            <a:off x="0" y="6831395"/>
            <a:ext cx="12204000" cy="57600"/>
          </a:xfrm>
          <a:prstGeom prst="rect">
            <a:avLst/>
          </a:prstGeom>
          <a:solidFill>
            <a:srgbClr val="F393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CD913B9-5CDD-DB8A-51FE-C6B62063AB74}"/>
              </a:ext>
            </a:extLst>
          </p:cNvPr>
          <p:cNvSpPr txBox="1"/>
          <p:nvPr userDrawn="1"/>
        </p:nvSpPr>
        <p:spPr>
          <a:xfrm>
            <a:off x="4861949" y="6524892"/>
            <a:ext cx="6224974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700" b="1" i="0" dirty="0">
                <a:latin typeface="+mn-lt"/>
              </a:rPr>
              <a:t>AGRITECH DAY</a:t>
            </a:r>
            <a:r>
              <a:rPr lang="fr-FR" sz="700" b="0" i="0" dirty="0">
                <a:latin typeface="+mn-lt"/>
              </a:rPr>
              <a:t> – </a:t>
            </a:r>
            <a:r>
              <a:rPr lang="en-US" sz="7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INTERNATIONAL CONFERENCE OF TECHNOLOGIES AND SOLUTIONS FOR EFFICIENT AND SUSTAINABLE AGRICULTURE</a:t>
            </a:r>
            <a:endParaRPr lang="fr-FR" sz="7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791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-image1/2dro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9">
            <a:extLst>
              <a:ext uri="{FF2B5EF4-FFF2-40B4-BE49-F238E27FC236}">
                <a16:creationId xmlns:a16="http://schemas.microsoft.com/office/drawing/2014/main" id="{AF4CD77B-1A87-1CF5-06A8-99E266BF3E7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fr-FR" noProof="0"/>
              <a:t>Cliquez pour insérer une image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1657D6-D6D9-2FBA-CA5C-DF8B276146BD}"/>
              </a:ext>
            </a:extLst>
          </p:cNvPr>
          <p:cNvSpPr/>
          <p:nvPr userDrawn="1"/>
        </p:nvSpPr>
        <p:spPr>
          <a:xfrm flipH="1">
            <a:off x="0" y="-7083"/>
            <a:ext cx="120634" cy="296500"/>
          </a:xfrm>
          <a:prstGeom prst="rect">
            <a:avLst/>
          </a:prstGeom>
          <a:solidFill>
            <a:srgbClr val="F393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32">
            <a:extLst>
              <a:ext uri="{FF2B5EF4-FFF2-40B4-BE49-F238E27FC236}">
                <a16:creationId xmlns:a16="http://schemas.microsoft.com/office/drawing/2014/main" id="{297D4885-9BDE-E6BC-E02B-565C13004E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755" y="25037"/>
            <a:ext cx="608332" cy="269333"/>
          </a:xfrm>
        </p:spPr>
        <p:txBody>
          <a:bodyPr>
            <a:noAutofit/>
          </a:bodyPr>
          <a:lstStyle>
            <a:lvl1pPr marL="0" indent="0" algn="l">
              <a:buNone/>
              <a:defRPr sz="1400" b="1" i="0">
                <a:solidFill>
                  <a:srgbClr val="F39325"/>
                </a:solidFill>
                <a:latin typeface="Aptos Black" panose="020B0004020202020204" pitchFamily="34" charset="0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5" name="Espace réservé du texte 1">
            <a:extLst>
              <a:ext uri="{FF2B5EF4-FFF2-40B4-BE49-F238E27FC236}">
                <a16:creationId xmlns:a16="http://schemas.microsoft.com/office/drawing/2014/main" id="{FA469300-92AE-8B29-8E99-A8BB1E6500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7087" y="25037"/>
            <a:ext cx="4648068" cy="26438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rgbClr val="F39325"/>
                </a:solidFill>
              </a:defRPr>
            </a:lvl1pPr>
          </a:lstStyle>
          <a:p>
            <a:r>
              <a:rPr lang="fr-FR" dirty="0"/>
              <a:t>Titre du chapitre</a:t>
            </a:r>
          </a:p>
        </p:txBody>
      </p:sp>
      <p:sp>
        <p:nvSpPr>
          <p:cNvPr id="6" name="Espace réservé du texte 23">
            <a:extLst>
              <a:ext uri="{FF2B5EF4-FFF2-40B4-BE49-F238E27FC236}">
                <a16:creationId xmlns:a16="http://schemas.microsoft.com/office/drawing/2014/main" id="{4961ABA3-23A6-68AD-8B43-8ABE887C94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513" y="2057400"/>
            <a:ext cx="4728649" cy="4214814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F18EED0-F0F3-5F57-A36F-A77EBBA94B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384" y="1420913"/>
            <a:ext cx="4728771" cy="383809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5" b="1" i="0" cap="all" baseline="0">
                <a:latin typeface="Aptos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B0B678F2-E3BF-D75C-8135-04047E697E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1795" y="658666"/>
            <a:ext cx="4728649" cy="728718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cap="all" baseline="0">
                <a:latin typeface="Aptos Black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Cliquez pour ajouter un Titre a la diapositive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02B6E8-A682-B2EF-DFFA-D9611C2A8C54}"/>
              </a:ext>
            </a:extLst>
          </p:cNvPr>
          <p:cNvSpPr/>
          <p:nvPr userDrawn="1"/>
        </p:nvSpPr>
        <p:spPr>
          <a:xfrm>
            <a:off x="0" y="6831395"/>
            <a:ext cx="12204000" cy="57600"/>
          </a:xfrm>
          <a:prstGeom prst="rect">
            <a:avLst/>
          </a:prstGeom>
          <a:solidFill>
            <a:srgbClr val="F393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A9A880A-BF5E-5A0C-6A21-92C027A4E49A}"/>
              </a:ext>
            </a:extLst>
          </p:cNvPr>
          <p:cNvSpPr txBox="1"/>
          <p:nvPr userDrawn="1"/>
        </p:nvSpPr>
        <p:spPr>
          <a:xfrm>
            <a:off x="661286" y="6503809"/>
            <a:ext cx="6224974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700" b="1" i="0" dirty="0">
                <a:latin typeface="+mn-lt"/>
              </a:rPr>
              <a:t>AGRITECH DAY</a:t>
            </a:r>
            <a:r>
              <a:rPr lang="fr-FR" sz="700" b="0" i="0" dirty="0">
                <a:latin typeface="+mn-lt"/>
              </a:rPr>
              <a:t> – </a:t>
            </a:r>
            <a:r>
              <a:rPr lang="en-US" sz="7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INTERNATIONAL CONFERENCE OF TECHNOLOGIES AND SOLUTIONS FOR EFFICIENT AND SUSTAINABLE AGRICULTURE</a:t>
            </a:r>
            <a:endParaRPr lang="fr-FR" sz="7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156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-image1/2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9">
            <a:extLst>
              <a:ext uri="{FF2B5EF4-FFF2-40B4-BE49-F238E27FC236}">
                <a16:creationId xmlns:a16="http://schemas.microsoft.com/office/drawing/2014/main" id="{AF4CD77B-1A87-1CF5-06A8-99E266BF3E7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fr-FR" noProof="0"/>
              <a:t>Cliquez pour insérer une image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1657D6-D6D9-2FBA-CA5C-DF8B276146BD}"/>
              </a:ext>
            </a:extLst>
          </p:cNvPr>
          <p:cNvSpPr/>
          <p:nvPr userDrawn="1"/>
        </p:nvSpPr>
        <p:spPr>
          <a:xfrm flipH="1">
            <a:off x="6096000" y="-7083"/>
            <a:ext cx="120634" cy="296500"/>
          </a:xfrm>
          <a:prstGeom prst="rect">
            <a:avLst/>
          </a:prstGeom>
          <a:solidFill>
            <a:srgbClr val="F393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32">
            <a:extLst>
              <a:ext uri="{FF2B5EF4-FFF2-40B4-BE49-F238E27FC236}">
                <a16:creationId xmlns:a16="http://schemas.microsoft.com/office/drawing/2014/main" id="{297D4885-9BDE-E6BC-E02B-565C13004E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4755" y="25037"/>
            <a:ext cx="608332" cy="269333"/>
          </a:xfrm>
        </p:spPr>
        <p:txBody>
          <a:bodyPr>
            <a:noAutofit/>
          </a:bodyPr>
          <a:lstStyle>
            <a:lvl1pPr marL="0" indent="0" algn="l">
              <a:buNone/>
              <a:defRPr sz="1400" b="1" i="0">
                <a:solidFill>
                  <a:srgbClr val="F39325"/>
                </a:solidFill>
                <a:latin typeface="Aptos Black" panose="020B0004020202020204" pitchFamily="34" charset="0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3" name="Espace réservé du texte 23">
            <a:extLst>
              <a:ext uri="{FF2B5EF4-FFF2-40B4-BE49-F238E27FC236}">
                <a16:creationId xmlns:a16="http://schemas.microsoft.com/office/drawing/2014/main" id="{934FE3F7-949F-0C78-61F4-AD473294D6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76897" y="2057400"/>
            <a:ext cx="4728649" cy="4214814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A00E1236-B74D-85BE-78AF-8A57050DBD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81768" y="1420913"/>
            <a:ext cx="4728771" cy="383809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5" b="1" i="0" cap="all" baseline="0">
                <a:latin typeface="Aptos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099FE10F-A1AF-ABBF-A66C-509F4F1D73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77179" y="658666"/>
            <a:ext cx="4728649" cy="728718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cap="all" baseline="0">
                <a:latin typeface="Aptos Black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Cliquez pour ajouter un Titre a la diapositive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3B22AF-7B2E-90CC-0598-EFCC56B6DAB8}"/>
              </a:ext>
            </a:extLst>
          </p:cNvPr>
          <p:cNvSpPr/>
          <p:nvPr userDrawn="1"/>
        </p:nvSpPr>
        <p:spPr>
          <a:xfrm>
            <a:off x="0" y="6831395"/>
            <a:ext cx="12204000" cy="57600"/>
          </a:xfrm>
          <a:prstGeom prst="rect">
            <a:avLst/>
          </a:prstGeom>
          <a:solidFill>
            <a:srgbClr val="F393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DB86B85-AE9C-F00B-746C-407BE25CC03F}"/>
              </a:ext>
            </a:extLst>
          </p:cNvPr>
          <p:cNvSpPr txBox="1"/>
          <p:nvPr userDrawn="1"/>
        </p:nvSpPr>
        <p:spPr>
          <a:xfrm>
            <a:off x="661286" y="6503809"/>
            <a:ext cx="6224974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700" b="1" i="0" dirty="0">
                <a:latin typeface="+mn-lt"/>
              </a:rPr>
              <a:t>AGRITECH DAY</a:t>
            </a:r>
            <a:r>
              <a:rPr lang="fr-FR" sz="700" b="0" i="0" dirty="0">
                <a:latin typeface="+mn-lt"/>
              </a:rPr>
              <a:t> – </a:t>
            </a:r>
            <a:r>
              <a:rPr lang="en-US" sz="7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INTERNATIONAL CONFERENCE OF TECHNOLOGIES AND SOLUTIONS FOR EFFICIENT AND SUSTAINABLE AGRICULTURE</a:t>
            </a:r>
            <a:endParaRPr lang="fr-FR" sz="7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711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-1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51657D6-D6D9-2FBA-CA5C-DF8B276146BD}"/>
              </a:ext>
            </a:extLst>
          </p:cNvPr>
          <p:cNvSpPr/>
          <p:nvPr userDrawn="1"/>
        </p:nvSpPr>
        <p:spPr>
          <a:xfrm flipH="1">
            <a:off x="0" y="-7083"/>
            <a:ext cx="120634" cy="296500"/>
          </a:xfrm>
          <a:prstGeom prst="rect">
            <a:avLst/>
          </a:prstGeom>
          <a:solidFill>
            <a:srgbClr val="F393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32">
            <a:extLst>
              <a:ext uri="{FF2B5EF4-FFF2-40B4-BE49-F238E27FC236}">
                <a16:creationId xmlns:a16="http://schemas.microsoft.com/office/drawing/2014/main" id="{297D4885-9BDE-E6BC-E02B-565C13004E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755" y="25037"/>
            <a:ext cx="608332" cy="269333"/>
          </a:xfrm>
        </p:spPr>
        <p:txBody>
          <a:bodyPr>
            <a:noAutofit/>
          </a:bodyPr>
          <a:lstStyle>
            <a:lvl1pPr marL="0" indent="0" algn="l">
              <a:buNone/>
              <a:defRPr sz="1400" b="1" i="0">
                <a:solidFill>
                  <a:srgbClr val="F39325"/>
                </a:solidFill>
                <a:latin typeface="Aptos Black" panose="020B0004020202020204" pitchFamily="34" charset="0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5" name="Espace réservé du texte 23">
            <a:extLst>
              <a:ext uri="{FF2B5EF4-FFF2-40B4-BE49-F238E27FC236}">
                <a16:creationId xmlns:a16="http://schemas.microsoft.com/office/drawing/2014/main" id="{0648127D-2E00-1DAE-7322-058B14CA9A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86350" y="2071689"/>
            <a:ext cx="6415089" cy="4098594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9" name="Picture Placeholder 34">
            <a:extLst>
              <a:ext uri="{FF2B5EF4-FFF2-40B4-BE49-F238E27FC236}">
                <a16:creationId xmlns:a16="http://schemas.microsoft.com/office/drawing/2014/main" id="{AA806D76-84F7-CBFE-9B84-1FC6117308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9477" y="2059742"/>
            <a:ext cx="3646085" cy="4110540"/>
          </a:xfrm>
          <a:custGeom>
            <a:avLst/>
            <a:gdLst>
              <a:gd name="connsiteX0" fmla="*/ 666649 w 1333483"/>
              <a:gd name="connsiteY0" fmla="*/ 0 h 1503348"/>
              <a:gd name="connsiteX1" fmla="*/ 719581 w 1333483"/>
              <a:gd name="connsiteY1" fmla="*/ 12201 h 1503348"/>
              <a:gd name="connsiteX2" fmla="*/ 1280366 w 1333483"/>
              <a:gd name="connsiteY2" fmla="*/ 336085 h 1503348"/>
              <a:gd name="connsiteX3" fmla="*/ 1298874 w 1333483"/>
              <a:gd name="connsiteY3" fmla="*/ 350336 h 1503348"/>
              <a:gd name="connsiteX4" fmla="*/ 1302204 w 1333483"/>
              <a:gd name="connsiteY4" fmla="*/ 354223 h 1503348"/>
              <a:gd name="connsiteX5" fmla="*/ 1301648 w 1333483"/>
              <a:gd name="connsiteY5" fmla="*/ 354037 h 1503348"/>
              <a:gd name="connsiteX6" fmla="*/ 1333483 w 1333483"/>
              <a:gd name="connsiteY6" fmla="*/ 428068 h 1503348"/>
              <a:gd name="connsiteX7" fmla="*/ 1333483 w 1333483"/>
              <a:gd name="connsiteY7" fmla="*/ 1075836 h 1503348"/>
              <a:gd name="connsiteX8" fmla="*/ 1280552 w 1333483"/>
              <a:gd name="connsiteY8" fmla="*/ 1167448 h 1503348"/>
              <a:gd name="connsiteX9" fmla="*/ 1042910 w 1333483"/>
              <a:gd name="connsiteY9" fmla="*/ 1304590 h 1503348"/>
              <a:gd name="connsiteX10" fmla="*/ 719766 w 1333483"/>
              <a:gd name="connsiteY10" fmla="*/ 1491147 h 1503348"/>
              <a:gd name="connsiteX11" fmla="*/ 613903 w 1333483"/>
              <a:gd name="connsiteY11" fmla="*/ 1491147 h 1503348"/>
              <a:gd name="connsiteX12" fmla="*/ 497118 w 1333483"/>
              <a:gd name="connsiteY12" fmla="*/ 1423779 h 1503348"/>
              <a:gd name="connsiteX13" fmla="*/ 52932 w 1333483"/>
              <a:gd name="connsiteY13" fmla="*/ 1167448 h 1503348"/>
              <a:gd name="connsiteX14" fmla="*/ 10551 w 1333483"/>
              <a:gd name="connsiteY14" fmla="*/ 1115812 h 1503348"/>
              <a:gd name="connsiteX15" fmla="*/ 6663 w 1333483"/>
              <a:gd name="connsiteY15" fmla="*/ 1108038 h 1503348"/>
              <a:gd name="connsiteX16" fmla="*/ 0 w 1333483"/>
              <a:gd name="connsiteY16" fmla="*/ 1075836 h 1503348"/>
              <a:gd name="connsiteX17" fmla="*/ 0 w 1333483"/>
              <a:gd name="connsiteY17" fmla="*/ 428068 h 1503348"/>
              <a:gd name="connsiteX18" fmla="*/ 52932 w 1333483"/>
              <a:gd name="connsiteY18" fmla="*/ 336455 h 1503348"/>
              <a:gd name="connsiteX19" fmla="*/ 104198 w 1333483"/>
              <a:gd name="connsiteY19" fmla="*/ 306843 h 1503348"/>
              <a:gd name="connsiteX20" fmla="*/ 582438 w 1333483"/>
              <a:gd name="connsiteY20" fmla="*/ 30709 h 1503348"/>
              <a:gd name="connsiteX21" fmla="*/ 613717 w 1333483"/>
              <a:gd name="connsiteY21" fmla="*/ 12201 h 1503348"/>
              <a:gd name="connsiteX22" fmla="*/ 666649 w 1333483"/>
              <a:gd name="connsiteY22" fmla="*/ 0 h 1503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33483" h="1503348">
                <a:moveTo>
                  <a:pt x="666649" y="0"/>
                </a:moveTo>
                <a:cubicBezTo>
                  <a:pt x="684741" y="0"/>
                  <a:pt x="702832" y="4067"/>
                  <a:pt x="719581" y="12201"/>
                </a:cubicBezTo>
                <a:lnTo>
                  <a:pt x="1280366" y="336085"/>
                </a:lnTo>
                <a:cubicBezTo>
                  <a:pt x="1287214" y="339897"/>
                  <a:pt x="1293506" y="344709"/>
                  <a:pt x="1298874" y="350336"/>
                </a:cubicBezTo>
                <a:lnTo>
                  <a:pt x="1302204" y="354223"/>
                </a:lnTo>
                <a:lnTo>
                  <a:pt x="1301648" y="354037"/>
                </a:lnTo>
                <a:cubicBezTo>
                  <a:pt x="1320526" y="374303"/>
                  <a:pt x="1331816" y="400455"/>
                  <a:pt x="1333483" y="428068"/>
                </a:cubicBezTo>
                <a:lnTo>
                  <a:pt x="1333483" y="1075836"/>
                </a:lnTo>
                <a:cubicBezTo>
                  <a:pt x="1330892" y="1112887"/>
                  <a:pt x="1311272" y="1146665"/>
                  <a:pt x="1280552" y="1167448"/>
                </a:cubicBezTo>
                <a:lnTo>
                  <a:pt x="1042910" y="1304590"/>
                </a:lnTo>
                <a:lnTo>
                  <a:pt x="719766" y="1491147"/>
                </a:lnTo>
                <a:cubicBezTo>
                  <a:pt x="686266" y="1507416"/>
                  <a:pt x="647400" y="1507416"/>
                  <a:pt x="613903" y="1491147"/>
                </a:cubicBezTo>
                <a:lnTo>
                  <a:pt x="497118" y="1423779"/>
                </a:lnTo>
                <a:lnTo>
                  <a:pt x="52932" y="1167448"/>
                </a:lnTo>
                <a:cubicBezTo>
                  <a:pt x="34054" y="1154752"/>
                  <a:pt x="19249" y="1136800"/>
                  <a:pt x="10551" y="1115812"/>
                </a:cubicBezTo>
                <a:lnTo>
                  <a:pt x="6663" y="1108038"/>
                </a:lnTo>
                <a:cubicBezTo>
                  <a:pt x="2591" y="1097767"/>
                  <a:pt x="371" y="1086867"/>
                  <a:pt x="0" y="1075836"/>
                </a:cubicBezTo>
                <a:lnTo>
                  <a:pt x="0" y="428068"/>
                </a:lnTo>
                <a:cubicBezTo>
                  <a:pt x="2591" y="391016"/>
                  <a:pt x="22208" y="357239"/>
                  <a:pt x="52932" y="336455"/>
                </a:cubicBezTo>
                <a:lnTo>
                  <a:pt x="104198" y="306843"/>
                </a:lnTo>
                <a:lnTo>
                  <a:pt x="582438" y="30709"/>
                </a:lnTo>
                <a:lnTo>
                  <a:pt x="613717" y="12201"/>
                </a:lnTo>
                <a:cubicBezTo>
                  <a:pt x="630466" y="4067"/>
                  <a:pt x="648558" y="0"/>
                  <a:pt x="666649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36" name="Espace réservé du texte 1">
            <a:extLst>
              <a:ext uri="{FF2B5EF4-FFF2-40B4-BE49-F238E27FC236}">
                <a16:creationId xmlns:a16="http://schemas.microsoft.com/office/drawing/2014/main" id="{13FD8162-3E94-6AA8-0978-79111BBB795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7086" y="25037"/>
            <a:ext cx="10766543" cy="26438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rgbClr val="F39325"/>
                </a:solidFill>
              </a:defRPr>
            </a:lvl1pPr>
          </a:lstStyle>
          <a:p>
            <a:r>
              <a:rPr lang="fr-FR" dirty="0"/>
              <a:t>Titre du chapitre</a:t>
            </a:r>
          </a:p>
        </p:txBody>
      </p:sp>
      <p:sp>
        <p:nvSpPr>
          <p:cNvPr id="37" name="Espace réservé du texte 8">
            <a:extLst>
              <a:ext uri="{FF2B5EF4-FFF2-40B4-BE49-F238E27FC236}">
                <a16:creationId xmlns:a16="http://schemas.microsoft.com/office/drawing/2014/main" id="{3556C4AC-CEAC-B0F5-373E-3D1CC5B22E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1513" y="1193370"/>
            <a:ext cx="10858219" cy="383809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5" b="1" i="0" cap="all" baseline="0">
                <a:latin typeface="Aptos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38" name="Espace réservé du texte 8">
            <a:extLst>
              <a:ext uri="{FF2B5EF4-FFF2-40B4-BE49-F238E27FC236}">
                <a16:creationId xmlns:a16="http://schemas.microsoft.com/office/drawing/2014/main" id="{5A8C13F5-5E0D-78F4-FEED-E71991B581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1795" y="658666"/>
            <a:ext cx="10857938" cy="502076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cap="all" baseline="0">
                <a:latin typeface="Aptos Black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Cliquez pour ajouter un Titre a la diapositive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93E984-434D-4E69-5385-C66C743F7D3F}"/>
              </a:ext>
            </a:extLst>
          </p:cNvPr>
          <p:cNvSpPr/>
          <p:nvPr userDrawn="1"/>
        </p:nvSpPr>
        <p:spPr>
          <a:xfrm>
            <a:off x="0" y="6831395"/>
            <a:ext cx="12204000" cy="57600"/>
          </a:xfrm>
          <a:prstGeom prst="rect">
            <a:avLst/>
          </a:prstGeom>
          <a:solidFill>
            <a:srgbClr val="F393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22F540B-B2E4-6151-23E5-B3F20474FF5B}"/>
              </a:ext>
            </a:extLst>
          </p:cNvPr>
          <p:cNvSpPr txBox="1"/>
          <p:nvPr userDrawn="1"/>
        </p:nvSpPr>
        <p:spPr>
          <a:xfrm>
            <a:off x="661286" y="6503809"/>
            <a:ext cx="6224974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700" b="1" i="0" dirty="0">
                <a:latin typeface="+mn-lt"/>
              </a:rPr>
              <a:t>AGRITECH DAY</a:t>
            </a:r>
            <a:r>
              <a:rPr lang="fr-FR" sz="700" b="0" i="0" dirty="0">
                <a:latin typeface="+mn-lt"/>
              </a:rPr>
              <a:t> – </a:t>
            </a:r>
            <a:r>
              <a:rPr lang="en-US" sz="7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INTERNATIONAL CONFERENCE OF TECHNOLOGIES AND SOLUTIONS FOR EFFICIENT AND SUSTAINABLE AGRICULTURE</a:t>
            </a:r>
            <a:endParaRPr lang="fr-FR" sz="7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517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ffres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805;p26">
            <a:extLst>
              <a:ext uri="{FF2B5EF4-FFF2-40B4-BE49-F238E27FC236}">
                <a16:creationId xmlns:a16="http://schemas.microsoft.com/office/drawing/2014/main" id="{21A26FBF-6641-EBAD-F2BF-F6A165FB9083}"/>
              </a:ext>
            </a:extLst>
          </p:cNvPr>
          <p:cNvSpPr/>
          <p:nvPr userDrawn="1"/>
        </p:nvSpPr>
        <p:spPr>
          <a:xfrm>
            <a:off x="3831444" y="1384073"/>
            <a:ext cx="2215036" cy="2497205"/>
          </a:xfrm>
          <a:custGeom>
            <a:avLst/>
            <a:gdLst/>
            <a:ahLst/>
            <a:cxnLst/>
            <a:rect l="l" t="t" r="r" b="b"/>
            <a:pathLst>
              <a:path w="2153831" h="2428211" extrusionOk="0">
                <a:moveTo>
                  <a:pt x="2102185" y="571897"/>
                </a:moveTo>
                <a:lnTo>
                  <a:pt x="2096806" y="565619"/>
                </a:lnTo>
                <a:cubicBezTo>
                  <a:pt x="2088136" y="556531"/>
                  <a:pt x="2077973" y="548759"/>
                  <a:pt x="2066912" y="542601"/>
                </a:cubicBezTo>
                <a:lnTo>
                  <a:pt x="1161137" y="19463"/>
                </a:lnTo>
                <a:cubicBezTo>
                  <a:pt x="1107031" y="-6813"/>
                  <a:pt x="1044252" y="-6813"/>
                  <a:pt x="990146" y="19463"/>
                </a:cubicBezTo>
                <a:lnTo>
                  <a:pt x="939624" y="49357"/>
                </a:lnTo>
                <a:lnTo>
                  <a:pt x="167176" y="495369"/>
                </a:lnTo>
                <a:lnTo>
                  <a:pt x="84371" y="543198"/>
                </a:lnTo>
                <a:cubicBezTo>
                  <a:pt x="34746" y="576769"/>
                  <a:pt x="3061" y="631325"/>
                  <a:pt x="-1125" y="691172"/>
                </a:cubicBezTo>
                <a:lnTo>
                  <a:pt x="-1125" y="1737448"/>
                </a:lnTo>
                <a:cubicBezTo>
                  <a:pt x="-526" y="1755265"/>
                  <a:pt x="3061" y="1772872"/>
                  <a:pt x="9637" y="1789462"/>
                </a:cubicBezTo>
                <a:lnTo>
                  <a:pt x="15917" y="1802018"/>
                </a:lnTo>
                <a:cubicBezTo>
                  <a:pt x="29966" y="1835918"/>
                  <a:pt x="53879" y="1864914"/>
                  <a:pt x="84371" y="1885421"/>
                </a:cubicBezTo>
                <a:lnTo>
                  <a:pt x="801816" y="2299447"/>
                </a:lnTo>
                <a:lnTo>
                  <a:pt x="990446" y="2408260"/>
                </a:lnTo>
                <a:cubicBezTo>
                  <a:pt x="1044551" y="2434537"/>
                  <a:pt x="1107327" y="2434537"/>
                  <a:pt x="1161436" y="2408260"/>
                </a:cubicBezTo>
                <a:lnTo>
                  <a:pt x="1683376" y="2106932"/>
                </a:lnTo>
                <a:lnTo>
                  <a:pt x="2067212" y="1885421"/>
                </a:lnTo>
                <a:cubicBezTo>
                  <a:pt x="2116832" y="1851851"/>
                  <a:pt x="2148521" y="1797294"/>
                  <a:pt x="2152707" y="1737448"/>
                </a:cubicBezTo>
                <a:lnTo>
                  <a:pt x="2152707" y="691172"/>
                </a:lnTo>
                <a:cubicBezTo>
                  <a:pt x="2150014" y="646571"/>
                  <a:pt x="2131779" y="604331"/>
                  <a:pt x="2101287" y="571598"/>
                </a:cubicBezTo>
              </a:path>
            </a:pathLst>
          </a:custGeom>
          <a:noFill/>
          <a:ln w="38100">
            <a:solidFill>
              <a:srgbClr val="F39325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805;p26">
            <a:extLst>
              <a:ext uri="{FF2B5EF4-FFF2-40B4-BE49-F238E27FC236}">
                <a16:creationId xmlns:a16="http://schemas.microsoft.com/office/drawing/2014/main" id="{864B9DBE-F607-6FAE-D163-3795F1F80C15}"/>
              </a:ext>
            </a:extLst>
          </p:cNvPr>
          <p:cNvSpPr/>
          <p:nvPr userDrawn="1"/>
        </p:nvSpPr>
        <p:spPr>
          <a:xfrm>
            <a:off x="6200920" y="2163970"/>
            <a:ext cx="2484327" cy="2800801"/>
          </a:xfrm>
          <a:custGeom>
            <a:avLst/>
            <a:gdLst/>
            <a:ahLst/>
            <a:cxnLst/>
            <a:rect l="l" t="t" r="r" b="b"/>
            <a:pathLst>
              <a:path w="2153831" h="2428211" extrusionOk="0">
                <a:moveTo>
                  <a:pt x="2102185" y="571897"/>
                </a:moveTo>
                <a:lnTo>
                  <a:pt x="2096806" y="565619"/>
                </a:lnTo>
                <a:cubicBezTo>
                  <a:pt x="2088136" y="556531"/>
                  <a:pt x="2077973" y="548759"/>
                  <a:pt x="2066912" y="542601"/>
                </a:cubicBezTo>
                <a:lnTo>
                  <a:pt x="1161137" y="19463"/>
                </a:lnTo>
                <a:cubicBezTo>
                  <a:pt x="1107031" y="-6813"/>
                  <a:pt x="1044252" y="-6813"/>
                  <a:pt x="990146" y="19463"/>
                </a:cubicBezTo>
                <a:lnTo>
                  <a:pt x="939624" y="49357"/>
                </a:lnTo>
                <a:lnTo>
                  <a:pt x="167176" y="495369"/>
                </a:lnTo>
                <a:lnTo>
                  <a:pt x="84371" y="543198"/>
                </a:lnTo>
                <a:cubicBezTo>
                  <a:pt x="34746" y="576769"/>
                  <a:pt x="3061" y="631325"/>
                  <a:pt x="-1125" y="691172"/>
                </a:cubicBezTo>
                <a:lnTo>
                  <a:pt x="-1125" y="1737448"/>
                </a:lnTo>
                <a:cubicBezTo>
                  <a:pt x="-526" y="1755265"/>
                  <a:pt x="3061" y="1772872"/>
                  <a:pt x="9637" y="1789462"/>
                </a:cubicBezTo>
                <a:lnTo>
                  <a:pt x="15917" y="1802018"/>
                </a:lnTo>
                <a:cubicBezTo>
                  <a:pt x="29966" y="1835918"/>
                  <a:pt x="53879" y="1864914"/>
                  <a:pt x="84371" y="1885421"/>
                </a:cubicBezTo>
                <a:lnTo>
                  <a:pt x="801816" y="2299447"/>
                </a:lnTo>
                <a:lnTo>
                  <a:pt x="990446" y="2408260"/>
                </a:lnTo>
                <a:cubicBezTo>
                  <a:pt x="1044551" y="2434537"/>
                  <a:pt x="1107327" y="2434537"/>
                  <a:pt x="1161436" y="2408260"/>
                </a:cubicBezTo>
                <a:lnTo>
                  <a:pt x="1683376" y="2106932"/>
                </a:lnTo>
                <a:lnTo>
                  <a:pt x="2067212" y="1885421"/>
                </a:lnTo>
                <a:cubicBezTo>
                  <a:pt x="2116832" y="1851851"/>
                  <a:pt x="2148521" y="1797294"/>
                  <a:pt x="2152707" y="1737448"/>
                </a:cubicBezTo>
                <a:lnTo>
                  <a:pt x="2152707" y="691172"/>
                </a:lnTo>
                <a:cubicBezTo>
                  <a:pt x="2150014" y="646571"/>
                  <a:pt x="2131779" y="604331"/>
                  <a:pt x="2101287" y="571598"/>
                </a:cubicBezTo>
              </a:path>
            </a:pathLst>
          </a:custGeom>
          <a:solidFill>
            <a:srgbClr val="CB70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Picture Placeholder 21">
            <a:extLst>
              <a:ext uri="{FF2B5EF4-FFF2-40B4-BE49-F238E27FC236}">
                <a16:creationId xmlns:a16="http://schemas.microsoft.com/office/drawing/2014/main" id="{FE0061D5-5016-34AF-9B1B-032D3AAB75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977731" y="2585647"/>
            <a:ext cx="5154753" cy="5811382"/>
          </a:xfrm>
          <a:custGeom>
            <a:avLst/>
            <a:gdLst>
              <a:gd name="connsiteX0" fmla="*/ 526178 w 1052501"/>
              <a:gd name="connsiteY0" fmla="*/ 0 h 1186572"/>
              <a:gd name="connsiteX1" fmla="*/ 567956 w 1052501"/>
              <a:gd name="connsiteY1" fmla="*/ 9630 h 1186572"/>
              <a:gd name="connsiteX2" fmla="*/ 1010576 w 1052501"/>
              <a:gd name="connsiteY2" fmla="*/ 265267 h 1186572"/>
              <a:gd name="connsiteX3" fmla="*/ 1025184 w 1052501"/>
              <a:gd name="connsiteY3" fmla="*/ 276515 h 1186572"/>
              <a:gd name="connsiteX4" fmla="*/ 1027812 w 1052501"/>
              <a:gd name="connsiteY4" fmla="*/ 279583 h 1186572"/>
              <a:gd name="connsiteX5" fmla="*/ 1027374 w 1052501"/>
              <a:gd name="connsiteY5" fmla="*/ 279437 h 1186572"/>
              <a:gd name="connsiteX6" fmla="*/ 1052501 w 1052501"/>
              <a:gd name="connsiteY6" fmla="*/ 337868 h 1186572"/>
              <a:gd name="connsiteX7" fmla="*/ 1052501 w 1052501"/>
              <a:gd name="connsiteY7" fmla="*/ 849142 h 1186572"/>
              <a:gd name="connsiteX8" fmla="*/ 1010722 w 1052501"/>
              <a:gd name="connsiteY8" fmla="*/ 921451 h 1186572"/>
              <a:gd name="connsiteX9" fmla="*/ 823155 w 1052501"/>
              <a:gd name="connsiteY9" fmla="*/ 1029695 h 1186572"/>
              <a:gd name="connsiteX10" fmla="*/ 568102 w 1052501"/>
              <a:gd name="connsiteY10" fmla="*/ 1176942 h 1186572"/>
              <a:gd name="connsiteX11" fmla="*/ 484545 w 1052501"/>
              <a:gd name="connsiteY11" fmla="*/ 1176942 h 1186572"/>
              <a:gd name="connsiteX12" fmla="*/ 392369 w 1052501"/>
              <a:gd name="connsiteY12" fmla="*/ 1123769 h 1186572"/>
              <a:gd name="connsiteX13" fmla="*/ 41779 w 1052501"/>
              <a:gd name="connsiteY13" fmla="*/ 921451 h 1186572"/>
              <a:gd name="connsiteX14" fmla="*/ 8328 w 1052501"/>
              <a:gd name="connsiteY14" fmla="*/ 880695 h 1186572"/>
              <a:gd name="connsiteX15" fmla="*/ 5259 w 1052501"/>
              <a:gd name="connsiteY15" fmla="*/ 874559 h 1186572"/>
              <a:gd name="connsiteX16" fmla="*/ 0 w 1052501"/>
              <a:gd name="connsiteY16" fmla="*/ 849142 h 1186572"/>
              <a:gd name="connsiteX17" fmla="*/ 0 w 1052501"/>
              <a:gd name="connsiteY17" fmla="*/ 337868 h 1186572"/>
              <a:gd name="connsiteX18" fmla="*/ 41779 w 1052501"/>
              <a:gd name="connsiteY18" fmla="*/ 265559 h 1186572"/>
              <a:gd name="connsiteX19" fmla="*/ 82243 w 1052501"/>
              <a:gd name="connsiteY19" fmla="*/ 242187 h 1186572"/>
              <a:gd name="connsiteX20" fmla="*/ 459711 w 1052501"/>
              <a:gd name="connsiteY20" fmla="*/ 24238 h 1186572"/>
              <a:gd name="connsiteX21" fmla="*/ 484399 w 1052501"/>
              <a:gd name="connsiteY21" fmla="*/ 9630 h 1186572"/>
              <a:gd name="connsiteX22" fmla="*/ 526178 w 1052501"/>
              <a:gd name="connsiteY22" fmla="*/ 0 h 118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52501" h="1186572">
                <a:moveTo>
                  <a:pt x="526178" y="0"/>
                </a:moveTo>
                <a:cubicBezTo>
                  <a:pt x="540457" y="0"/>
                  <a:pt x="554736" y="3210"/>
                  <a:pt x="567956" y="9630"/>
                </a:cubicBezTo>
                <a:lnTo>
                  <a:pt x="1010576" y="265267"/>
                </a:lnTo>
                <a:cubicBezTo>
                  <a:pt x="1015981" y="268276"/>
                  <a:pt x="1020947" y="272074"/>
                  <a:pt x="1025184" y="276515"/>
                </a:cubicBezTo>
                <a:lnTo>
                  <a:pt x="1027812" y="279583"/>
                </a:lnTo>
                <a:lnTo>
                  <a:pt x="1027374" y="279437"/>
                </a:lnTo>
                <a:cubicBezTo>
                  <a:pt x="1042274" y="295432"/>
                  <a:pt x="1051185" y="316073"/>
                  <a:pt x="1052501" y="337868"/>
                </a:cubicBezTo>
                <a:lnTo>
                  <a:pt x="1052501" y="849142"/>
                </a:lnTo>
                <a:cubicBezTo>
                  <a:pt x="1050455" y="878387"/>
                  <a:pt x="1034970" y="905047"/>
                  <a:pt x="1010722" y="921451"/>
                </a:cubicBezTo>
                <a:lnTo>
                  <a:pt x="823155" y="1029695"/>
                </a:lnTo>
                <a:lnTo>
                  <a:pt x="568102" y="1176942"/>
                </a:lnTo>
                <a:cubicBezTo>
                  <a:pt x="541661" y="1189782"/>
                  <a:pt x="510985" y="1189782"/>
                  <a:pt x="484545" y="1176942"/>
                </a:cubicBezTo>
                <a:lnTo>
                  <a:pt x="392369" y="1123769"/>
                </a:lnTo>
                <a:lnTo>
                  <a:pt x="41779" y="921451"/>
                </a:lnTo>
                <a:cubicBezTo>
                  <a:pt x="26879" y="911430"/>
                  <a:pt x="15193" y="897261"/>
                  <a:pt x="8328" y="880695"/>
                </a:cubicBezTo>
                <a:lnTo>
                  <a:pt x="5259" y="874559"/>
                </a:lnTo>
                <a:cubicBezTo>
                  <a:pt x="2046" y="866453"/>
                  <a:pt x="293" y="857849"/>
                  <a:pt x="0" y="849142"/>
                </a:cubicBezTo>
                <a:lnTo>
                  <a:pt x="0" y="337868"/>
                </a:lnTo>
                <a:cubicBezTo>
                  <a:pt x="2046" y="308623"/>
                  <a:pt x="17529" y="281964"/>
                  <a:pt x="41779" y="265559"/>
                </a:cubicBezTo>
                <a:lnTo>
                  <a:pt x="82243" y="242187"/>
                </a:lnTo>
                <a:lnTo>
                  <a:pt x="459711" y="24238"/>
                </a:lnTo>
                <a:lnTo>
                  <a:pt x="484399" y="9630"/>
                </a:lnTo>
                <a:cubicBezTo>
                  <a:pt x="497619" y="3210"/>
                  <a:pt x="511898" y="0"/>
                  <a:pt x="526178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FR" dirty="0"/>
              <a:t>Cliquez ici pour insérer </a:t>
            </a:r>
            <a:r>
              <a:rPr lang="fr-FR" noProof="0" dirty="0"/>
              <a:t>une</a:t>
            </a:r>
            <a:r>
              <a:rPr lang="fr-FR" dirty="0"/>
              <a:t> </a:t>
            </a:r>
            <a:r>
              <a:rPr lang="fr-FR" noProof="0" dirty="0"/>
              <a:t>image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1657D6-D6D9-2FBA-CA5C-DF8B276146BD}"/>
              </a:ext>
            </a:extLst>
          </p:cNvPr>
          <p:cNvSpPr/>
          <p:nvPr userDrawn="1"/>
        </p:nvSpPr>
        <p:spPr>
          <a:xfrm flipH="1">
            <a:off x="0" y="-7083"/>
            <a:ext cx="120634" cy="296500"/>
          </a:xfrm>
          <a:prstGeom prst="rect">
            <a:avLst/>
          </a:prstGeom>
          <a:solidFill>
            <a:srgbClr val="F393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32">
            <a:extLst>
              <a:ext uri="{FF2B5EF4-FFF2-40B4-BE49-F238E27FC236}">
                <a16:creationId xmlns:a16="http://schemas.microsoft.com/office/drawing/2014/main" id="{297D4885-9BDE-E6BC-E02B-565C13004E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755" y="25037"/>
            <a:ext cx="608332" cy="269333"/>
          </a:xfrm>
        </p:spPr>
        <p:txBody>
          <a:bodyPr>
            <a:noAutofit/>
          </a:bodyPr>
          <a:lstStyle>
            <a:lvl1pPr marL="0" indent="0" algn="l">
              <a:buNone/>
              <a:defRPr sz="1400" b="1" i="0">
                <a:solidFill>
                  <a:srgbClr val="F39325"/>
                </a:solidFill>
                <a:latin typeface="Aptos Black" panose="020B0004020202020204" pitchFamily="34" charset="0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143" name="Espace réservé du texte 1">
            <a:extLst>
              <a:ext uri="{FF2B5EF4-FFF2-40B4-BE49-F238E27FC236}">
                <a16:creationId xmlns:a16="http://schemas.microsoft.com/office/drawing/2014/main" id="{D24B1989-44F1-DD53-593B-A2E4C0031D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5662" y="-3540"/>
            <a:ext cx="1800377" cy="296499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rgbClr val="F39325"/>
                </a:solidFill>
              </a:defRPr>
            </a:lvl1pPr>
          </a:lstStyle>
          <a:p>
            <a:r>
              <a:rPr lang="fr-FR" dirty="0"/>
              <a:t>Titre du chapitre</a:t>
            </a:r>
          </a:p>
        </p:txBody>
      </p:sp>
      <p:sp>
        <p:nvSpPr>
          <p:cNvPr id="18" name="Espace réservé du texte 23">
            <a:extLst>
              <a:ext uri="{FF2B5EF4-FFF2-40B4-BE49-F238E27FC236}">
                <a16:creationId xmlns:a16="http://schemas.microsoft.com/office/drawing/2014/main" id="{E7BC0E8E-A107-3EF0-797C-AA3483279F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6196" y="2860884"/>
            <a:ext cx="1913774" cy="454093"/>
          </a:xfrm>
        </p:spPr>
        <p:txBody>
          <a:bodyPr>
            <a:noAutofit/>
          </a:bodyPr>
          <a:lstStyle>
            <a:lvl1pPr algn="ctr">
              <a:defRPr sz="28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0" name="Espace réservé du texte 23">
            <a:extLst>
              <a:ext uri="{FF2B5EF4-FFF2-40B4-BE49-F238E27FC236}">
                <a16:creationId xmlns:a16="http://schemas.microsoft.com/office/drawing/2014/main" id="{C040F3D9-46C0-A34A-BEC0-E6691E67F5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5884" y="2032210"/>
            <a:ext cx="1913774" cy="1140676"/>
          </a:xfrm>
        </p:spPr>
        <p:txBody>
          <a:bodyPr>
            <a:normAutofit/>
          </a:bodyPr>
          <a:lstStyle>
            <a:lvl1pPr algn="ctr">
              <a:defRPr sz="1600">
                <a:solidFill>
                  <a:srgbClr val="F39325"/>
                </a:solidFill>
              </a:defRPr>
            </a:lvl1pPr>
          </a:lstStyle>
          <a:p>
            <a:pPr lvl="0"/>
            <a:r>
              <a:rPr lang="fr-FR" dirty="0"/>
              <a:t>Cliquez pour modifier le texte du masque</a:t>
            </a:r>
          </a:p>
        </p:txBody>
      </p:sp>
      <p:sp>
        <p:nvSpPr>
          <p:cNvPr id="21" name="Google Shape;805;p26">
            <a:extLst>
              <a:ext uri="{FF2B5EF4-FFF2-40B4-BE49-F238E27FC236}">
                <a16:creationId xmlns:a16="http://schemas.microsoft.com/office/drawing/2014/main" id="{2FC389A4-3679-A6EF-6227-3788D1FD7658}"/>
              </a:ext>
            </a:extLst>
          </p:cNvPr>
          <p:cNvSpPr/>
          <p:nvPr userDrawn="1"/>
        </p:nvSpPr>
        <p:spPr>
          <a:xfrm>
            <a:off x="7703356" y="169635"/>
            <a:ext cx="2215036" cy="2497205"/>
          </a:xfrm>
          <a:custGeom>
            <a:avLst/>
            <a:gdLst/>
            <a:ahLst/>
            <a:cxnLst/>
            <a:rect l="l" t="t" r="r" b="b"/>
            <a:pathLst>
              <a:path w="2153831" h="2428211" extrusionOk="0">
                <a:moveTo>
                  <a:pt x="2102185" y="571897"/>
                </a:moveTo>
                <a:lnTo>
                  <a:pt x="2096806" y="565619"/>
                </a:lnTo>
                <a:cubicBezTo>
                  <a:pt x="2088136" y="556531"/>
                  <a:pt x="2077973" y="548759"/>
                  <a:pt x="2066912" y="542601"/>
                </a:cubicBezTo>
                <a:lnTo>
                  <a:pt x="1161137" y="19463"/>
                </a:lnTo>
                <a:cubicBezTo>
                  <a:pt x="1107031" y="-6813"/>
                  <a:pt x="1044252" y="-6813"/>
                  <a:pt x="990146" y="19463"/>
                </a:cubicBezTo>
                <a:lnTo>
                  <a:pt x="939624" y="49357"/>
                </a:lnTo>
                <a:lnTo>
                  <a:pt x="167176" y="495369"/>
                </a:lnTo>
                <a:lnTo>
                  <a:pt x="84371" y="543198"/>
                </a:lnTo>
                <a:cubicBezTo>
                  <a:pt x="34746" y="576769"/>
                  <a:pt x="3061" y="631325"/>
                  <a:pt x="-1125" y="691172"/>
                </a:cubicBezTo>
                <a:lnTo>
                  <a:pt x="-1125" y="1737448"/>
                </a:lnTo>
                <a:cubicBezTo>
                  <a:pt x="-526" y="1755265"/>
                  <a:pt x="3061" y="1772872"/>
                  <a:pt x="9637" y="1789462"/>
                </a:cubicBezTo>
                <a:lnTo>
                  <a:pt x="15917" y="1802018"/>
                </a:lnTo>
                <a:cubicBezTo>
                  <a:pt x="29966" y="1835918"/>
                  <a:pt x="53879" y="1864914"/>
                  <a:pt x="84371" y="1885421"/>
                </a:cubicBezTo>
                <a:lnTo>
                  <a:pt x="801816" y="2299447"/>
                </a:lnTo>
                <a:lnTo>
                  <a:pt x="990446" y="2408260"/>
                </a:lnTo>
                <a:cubicBezTo>
                  <a:pt x="1044551" y="2434537"/>
                  <a:pt x="1107327" y="2434537"/>
                  <a:pt x="1161436" y="2408260"/>
                </a:cubicBezTo>
                <a:lnTo>
                  <a:pt x="1683376" y="2106932"/>
                </a:lnTo>
                <a:lnTo>
                  <a:pt x="2067212" y="1885421"/>
                </a:lnTo>
                <a:cubicBezTo>
                  <a:pt x="2116832" y="1851851"/>
                  <a:pt x="2148521" y="1797294"/>
                  <a:pt x="2152707" y="1737448"/>
                </a:cubicBezTo>
                <a:lnTo>
                  <a:pt x="2152707" y="691172"/>
                </a:lnTo>
                <a:cubicBezTo>
                  <a:pt x="2150014" y="646571"/>
                  <a:pt x="2131779" y="604331"/>
                  <a:pt x="2101287" y="571598"/>
                </a:cubicBezTo>
              </a:path>
            </a:pathLst>
          </a:custGeom>
          <a:noFill/>
          <a:ln w="38100">
            <a:solidFill>
              <a:srgbClr val="F39325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Espace réservé du texte 23">
            <a:extLst>
              <a:ext uri="{FF2B5EF4-FFF2-40B4-BE49-F238E27FC236}">
                <a16:creationId xmlns:a16="http://schemas.microsoft.com/office/drawing/2014/main" id="{0F596D3D-9467-D08E-D040-ED4D94EB2E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57796" y="817772"/>
            <a:ext cx="1913774" cy="1140676"/>
          </a:xfrm>
        </p:spPr>
        <p:txBody>
          <a:bodyPr>
            <a:normAutofit/>
          </a:bodyPr>
          <a:lstStyle>
            <a:lvl1pPr algn="ctr">
              <a:defRPr sz="1600">
                <a:solidFill>
                  <a:srgbClr val="F39325"/>
                </a:solidFill>
              </a:defRPr>
            </a:lvl1pPr>
          </a:lstStyle>
          <a:p>
            <a:pPr lvl="0"/>
            <a:r>
              <a:rPr lang="fr-FR" dirty="0"/>
              <a:t>Cliquez pour modifier le texte du masque</a:t>
            </a:r>
          </a:p>
        </p:txBody>
      </p:sp>
      <p:sp>
        <p:nvSpPr>
          <p:cNvPr id="23" name="Google Shape;805;p26">
            <a:extLst>
              <a:ext uri="{FF2B5EF4-FFF2-40B4-BE49-F238E27FC236}">
                <a16:creationId xmlns:a16="http://schemas.microsoft.com/office/drawing/2014/main" id="{38A1CF6B-BA04-92C8-04A7-D404A824DC75}"/>
              </a:ext>
            </a:extLst>
          </p:cNvPr>
          <p:cNvSpPr/>
          <p:nvPr userDrawn="1"/>
        </p:nvSpPr>
        <p:spPr>
          <a:xfrm>
            <a:off x="8603469" y="3898672"/>
            <a:ext cx="2215036" cy="2497205"/>
          </a:xfrm>
          <a:custGeom>
            <a:avLst/>
            <a:gdLst/>
            <a:ahLst/>
            <a:cxnLst/>
            <a:rect l="l" t="t" r="r" b="b"/>
            <a:pathLst>
              <a:path w="2153831" h="2428211" extrusionOk="0">
                <a:moveTo>
                  <a:pt x="2102185" y="571897"/>
                </a:moveTo>
                <a:lnTo>
                  <a:pt x="2096806" y="565619"/>
                </a:lnTo>
                <a:cubicBezTo>
                  <a:pt x="2088136" y="556531"/>
                  <a:pt x="2077973" y="548759"/>
                  <a:pt x="2066912" y="542601"/>
                </a:cubicBezTo>
                <a:lnTo>
                  <a:pt x="1161137" y="19463"/>
                </a:lnTo>
                <a:cubicBezTo>
                  <a:pt x="1107031" y="-6813"/>
                  <a:pt x="1044252" y="-6813"/>
                  <a:pt x="990146" y="19463"/>
                </a:cubicBezTo>
                <a:lnTo>
                  <a:pt x="939624" y="49357"/>
                </a:lnTo>
                <a:lnTo>
                  <a:pt x="167176" y="495369"/>
                </a:lnTo>
                <a:lnTo>
                  <a:pt x="84371" y="543198"/>
                </a:lnTo>
                <a:cubicBezTo>
                  <a:pt x="34746" y="576769"/>
                  <a:pt x="3061" y="631325"/>
                  <a:pt x="-1125" y="691172"/>
                </a:cubicBezTo>
                <a:lnTo>
                  <a:pt x="-1125" y="1737448"/>
                </a:lnTo>
                <a:cubicBezTo>
                  <a:pt x="-526" y="1755265"/>
                  <a:pt x="3061" y="1772872"/>
                  <a:pt x="9637" y="1789462"/>
                </a:cubicBezTo>
                <a:lnTo>
                  <a:pt x="15917" y="1802018"/>
                </a:lnTo>
                <a:cubicBezTo>
                  <a:pt x="29966" y="1835918"/>
                  <a:pt x="53879" y="1864914"/>
                  <a:pt x="84371" y="1885421"/>
                </a:cubicBezTo>
                <a:lnTo>
                  <a:pt x="801816" y="2299447"/>
                </a:lnTo>
                <a:lnTo>
                  <a:pt x="990446" y="2408260"/>
                </a:lnTo>
                <a:cubicBezTo>
                  <a:pt x="1044551" y="2434537"/>
                  <a:pt x="1107327" y="2434537"/>
                  <a:pt x="1161436" y="2408260"/>
                </a:cubicBezTo>
                <a:lnTo>
                  <a:pt x="1683376" y="2106932"/>
                </a:lnTo>
                <a:lnTo>
                  <a:pt x="2067212" y="1885421"/>
                </a:lnTo>
                <a:cubicBezTo>
                  <a:pt x="2116832" y="1851851"/>
                  <a:pt x="2148521" y="1797294"/>
                  <a:pt x="2152707" y="1737448"/>
                </a:cubicBezTo>
                <a:lnTo>
                  <a:pt x="2152707" y="691172"/>
                </a:lnTo>
                <a:cubicBezTo>
                  <a:pt x="2150014" y="646571"/>
                  <a:pt x="2131779" y="604331"/>
                  <a:pt x="2101287" y="571598"/>
                </a:cubicBezTo>
              </a:path>
            </a:pathLst>
          </a:custGeom>
          <a:noFill/>
          <a:ln w="38100">
            <a:solidFill>
              <a:srgbClr val="F39325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2BECA2E6-102C-4B60-21CF-6DBD169FF12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57909" y="4546809"/>
            <a:ext cx="1913774" cy="1140676"/>
          </a:xfrm>
        </p:spPr>
        <p:txBody>
          <a:bodyPr>
            <a:normAutofit/>
          </a:bodyPr>
          <a:lstStyle>
            <a:lvl1pPr algn="ctr">
              <a:defRPr sz="1600">
                <a:solidFill>
                  <a:srgbClr val="F39325"/>
                </a:solidFill>
              </a:defRPr>
            </a:lvl1pPr>
          </a:lstStyle>
          <a:p>
            <a:pPr lvl="0"/>
            <a:r>
              <a:rPr lang="fr-FR" dirty="0"/>
              <a:t>Cliquez pour modifier le texte du masque</a:t>
            </a:r>
          </a:p>
        </p:txBody>
      </p:sp>
      <p:sp>
        <p:nvSpPr>
          <p:cNvPr id="28" name="Espace réservé du texte 8">
            <a:extLst>
              <a:ext uri="{FF2B5EF4-FFF2-40B4-BE49-F238E27FC236}">
                <a16:creationId xmlns:a16="http://schemas.microsoft.com/office/drawing/2014/main" id="{3F3C7985-8956-D5E6-8FF7-EFBC25FAD1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1513" y="1193370"/>
            <a:ext cx="2833121" cy="383809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5" b="1" i="0" cap="all" baseline="0">
                <a:latin typeface="Aptos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271E3530-7AA2-8051-FB7A-7C6AF6CE72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1795" y="658666"/>
            <a:ext cx="2833121" cy="502076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cap="all" baseline="0">
                <a:latin typeface="Aptos Black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Chiffres clés</a:t>
            </a:r>
          </a:p>
        </p:txBody>
      </p:sp>
      <p:sp>
        <p:nvSpPr>
          <p:cNvPr id="30" name="Espace réservé du texte 23">
            <a:extLst>
              <a:ext uri="{FF2B5EF4-FFF2-40B4-BE49-F238E27FC236}">
                <a16:creationId xmlns:a16="http://schemas.microsoft.com/office/drawing/2014/main" id="{12A254A9-703F-3CF6-9EA2-84B6A36798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71909" y="3418098"/>
            <a:ext cx="1913774" cy="868152"/>
          </a:xfrm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pays dans lesquels la France exporte des agroéquipements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81E709-3998-CFAD-D1AA-4D3E5F9D672C}"/>
              </a:ext>
            </a:extLst>
          </p:cNvPr>
          <p:cNvSpPr/>
          <p:nvPr userDrawn="1"/>
        </p:nvSpPr>
        <p:spPr>
          <a:xfrm>
            <a:off x="0" y="6831395"/>
            <a:ext cx="12204000" cy="57600"/>
          </a:xfrm>
          <a:prstGeom prst="rect">
            <a:avLst/>
          </a:prstGeom>
          <a:solidFill>
            <a:srgbClr val="F393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56DFB58-8733-DB05-28AC-720D0CB2D40F}"/>
              </a:ext>
            </a:extLst>
          </p:cNvPr>
          <p:cNvSpPr txBox="1"/>
          <p:nvPr userDrawn="1"/>
        </p:nvSpPr>
        <p:spPr>
          <a:xfrm>
            <a:off x="4446709" y="6523408"/>
            <a:ext cx="6224974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700" b="1" i="0" dirty="0">
                <a:latin typeface="+mn-lt"/>
              </a:rPr>
              <a:t>AGRITECH DAY</a:t>
            </a:r>
            <a:r>
              <a:rPr lang="fr-FR" sz="700" b="0" i="0" dirty="0">
                <a:latin typeface="+mn-lt"/>
              </a:rPr>
              <a:t> – </a:t>
            </a:r>
            <a:r>
              <a:rPr lang="en-US" sz="7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INTERNATIONAL CONFERENCE OF TECHNOLOGIES AND SOLUTIONS FOR EFFICIENT AND SUSTAINABLE AGRICULTURE</a:t>
            </a:r>
            <a:endParaRPr lang="fr-FR" sz="7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36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-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51657D6-D6D9-2FBA-CA5C-DF8B276146BD}"/>
              </a:ext>
            </a:extLst>
          </p:cNvPr>
          <p:cNvSpPr/>
          <p:nvPr userDrawn="1"/>
        </p:nvSpPr>
        <p:spPr>
          <a:xfrm flipH="1">
            <a:off x="0" y="-7083"/>
            <a:ext cx="120634" cy="296500"/>
          </a:xfrm>
          <a:prstGeom prst="rect">
            <a:avLst/>
          </a:prstGeom>
          <a:solidFill>
            <a:srgbClr val="F393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32">
            <a:extLst>
              <a:ext uri="{FF2B5EF4-FFF2-40B4-BE49-F238E27FC236}">
                <a16:creationId xmlns:a16="http://schemas.microsoft.com/office/drawing/2014/main" id="{297D4885-9BDE-E6BC-E02B-565C13004E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755" y="25037"/>
            <a:ext cx="608332" cy="269333"/>
          </a:xfrm>
        </p:spPr>
        <p:txBody>
          <a:bodyPr>
            <a:noAutofit/>
          </a:bodyPr>
          <a:lstStyle>
            <a:lvl1pPr marL="0" indent="0" algn="l">
              <a:buNone/>
              <a:defRPr sz="1400" b="1" i="0">
                <a:solidFill>
                  <a:srgbClr val="F39325"/>
                </a:solidFill>
                <a:latin typeface="Aptos Black" panose="020B0004020202020204" pitchFamily="34" charset="0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63AAD3D2-5BEB-09BD-4A98-28077237EC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7086" y="25037"/>
            <a:ext cx="8552009" cy="26438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rgbClr val="F39325"/>
                </a:solidFill>
              </a:defRPr>
            </a:lvl1pPr>
          </a:lstStyle>
          <a:p>
            <a:r>
              <a:rPr lang="fr-FR" dirty="0"/>
              <a:t>Titre du chapitre</a:t>
            </a:r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0AF17B54-85AE-B963-90B3-FE605312BA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1795" y="658666"/>
            <a:ext cx="10851834" cy="5020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i="0" cap="all" baseline="0">
                <a:latin typeface="Aptos Black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A5F325-A89C-48E4-256B-62AA44F31B77}"/>
              </a:ext>
            </a:extLst>
          </p:cNvPr>
          <p:cNvSpPr/>
          <p:nvPr userDrawn="1"/>
        </p:nvSpPr>
        <p:spPr>
          <a:xfrm>
            <a:off x="671796" y="1582639"/>
            <a:ext cx="10851834" cy="4684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b"/>
          <a:lstStyle/>
          <a:p>
            <a:pPr marR="220980">
              <a:lnSpc>
                <a:spcPct val="80000"/>
              </a:lnSpc>
              <a:buSzPts val="1000"/>
              <a:tabLst>
                <a:tab pos="568325" algn="l"/>
                <a:tab pos="568960" algn="l"/>
              </a:tabLst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9BEC49-CDCD-2845-B914-F134CF31B55C}"/>
              </a:ext>
            </a:extLst>
          </p:cNvPr>
          <p:cNvSpPr/>
          <p:nvPr userDrawn="1"/>
        </p:nvSpPr>
        <p:spPr>
          <a:xfrm>
            <a:off x="0" y="6831395"/>
            <a:ext cx="12204000" cy="57600"/>
          </a:xfrm>
          <a:prstGeom prst="rect">
            <a:avLst/>
          </a:prstGeom>
          <a:solidFill>
            <a:srgbClr val="F393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texte 23">
            <a:extLst>
              <a:ext uri="{FF2B5EF4-FFF2-40B4-BE49-F238E27FC236}">
                <a16:creationId xmlns:a16="http://schemas.microsoft.com/office/drawing/2014/main" id="{F8137367-6567-68A1-98DC-77DFD93EA1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6800" y="1967763"/>
            <a:ext cx="10058400" cy="3914325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000"/>
            </a:lvl1pPr>
            <a:lvl2pPr algn="ctr">
              <a:defRPr sz="1800"/>
            </a:lvl2pPr>
            <a:lvl3pPr algn="ctr">
              <a:defRPr sz="1800"/>
            </a:lvl3pPr>
            <a:lvl4pPr algn="ctr">
              <a:defRPr sz="1800"/>
            </a:lvl4pPr>
            <a:lvl5pPr algn="ctr">
              <a:defRPr sz="18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4" name="Forme libre 13">
            <a:extLst>
              <a:ext uri="{FF2B5EF4-FFF2-40B4-BE49-F238E27FC236}">
                <a16:creationId xmlns:a16="http://schemas.microsoft.com/office/drawing/2014/main" id="{EA144A47-550E-D23B-6A37-F6B70D12CE5C}"/>
              </a:ext>
            </a:extLst>
          </p:cNvPr>
          <p:cNvSpPr/>
          <p:nvPr userDrawn="1"/>
        </p:nvSpPr>
        <p:spPr>
          <a:xfrm>
            <a:off x="10578251" y="518197"/>
            <a:ext cx="1621032" cy="1131961"/>
          </a:xfrm>
          <a:custGeom>
            <a:avLst/>
            <a:gdLst>
              <a:gd name="connsiteX0" fmla="*/ 812337 w 1621032"/>
              <a:gd name="connsiteY0" fmla="*/ 0 h 1131961"/>
              <a:gd name="connsiteX1" fmla="*/ 876837 w 1621032"/>
              <a:gd name="connsiteY1" fmla="*/ 14867 h 1131961"/>
              <a:gd name="connsiteX2" fmla="*/ 1560174 w 1621032"/>
              <a:gd name="connsiteY2" fmla="*/ 409533 h 1131961"/>
              <a:gd name="connsiteX3" fmla="*/ 1582727 w 1621032"/>
              <a:gd name="connsiteY3" fmla="*/ 426899 h 1131961"/>
              <a:gd name="connsiteX4" fmla="*/ 1586785 w 1621032"/>
              <a:gd name="connsiteY4" fmla="*/ 431635 h 1131961"/>
              <a:gd name="connsiteX5" fmla="*/ 1586108 w 1621032"/>
              <a:gd name="connsiteY5" fmla="*/ 431409 h 1131961"/>
              <a:gd name="connsiteX6" fmla="*/ 1613368 w 1621032"/>
              <a:gd name="connsiteY6" fmla="*/ 473156 h 1131961"/>
              <a:gd name="connsiteX7" fmla="*/ 1621032 w 1621032"/>
              <a:gd name="connsiteY7" fmla="*/ 505363 h 1131961"/>
              <a:gd name="connsiteX8" fmla="*/ 1209589 w 1621032"/>
              <a:gd name="connsiteY8" fmla="*/ 742805 h 1131961"/>
              <a:gd name="connsiteX9" fmla="*/ 576895 w 1621032"/>
              <a:gd name="connsiteY9" fmla="*/ 1108072 h 1131961"/>
              <a:gd name="connsiteX10" fmla="*/ 369623 w 1621032"/>
              <a:gd name="connsiteY10" fmla="*/ 1108072 h 1131961"/>
              <a:gd name="connsiteX11" fmla="*/ 140966 w 1621032"/>
              <a:gd name="connsiteY11" fmla="*/ 976170 h 1131961"/>
              <a:gd name="connsiteX12" fmla="*/ 0 w 1621032"/>
              <a:gd name="connsiteY12" fmla="*/ 894821 h 1131961"/>
              <a:gd name="connsiteX13" fmla="*/ 0 w 1621032"/>
              <a:gd name="connsiteY13" fmla="*/ 521618 h 1131961"/>
              <a:gd name="connsiteX14" fmla="*/ 64500 w 1621032"/>
              <a:gd name="connsiteY14" fmla="*/ 409984 h 1131961"/>
              <a:gd name="connsiteX15" fmla="*/ 126970 w 1621032"/>
              <a:gd name="connsiteY15" fmla="*/ 373901 h 1131961"/>
              <a:gd name="connsiteX16" fmla="*/ 709723 w 1621032"/>
              <a:gd name="connsiteY16" fmla="*/ 37420 h 1131961"/>
              <a:gd name="connsiteX17" fmla="*/ 747838 w 1621032"/>
              <a:gd name="connsiteY17" fmla="*/ 14867 h 1131961"/>
              <a:gd name="connsiteX18" fmla="*/ 812337 w 1621032"/>
              <a:gd name="connsiteY18" fmla="*/ 0 h 1131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21032" h="1131961">
                <a:moveTo>
                  <a:pt x="812337" y="0"/>
                </a:moveTo>
                <a:cubicBezTo>
                  <a:pt x="834382" y="0"/>
                  <a:pt x="856427" y="4956"/>
                  <a:pt x="876837" y="14867"/>
                </a:cubicBezTo>
                <a:lnTo>
                  <a:pt x="1560174" y="409533"/>
                </a:lnTo>
                <a:cubicBezTo>
                  <a:pt x="1568519" y="414179"/>
                  <a:pt x="1576186" y="420042"/>
                  <a:pt x="1582727" y="426899"/>
                </a:cubicBezTo>
                <a:lnTo>
                  <a:pt x="1586785" y="431635"/>
                </a:lnTo>
                <a:lnTo>
                  <a:pt x="1586108" y="431409"/>
                </a:lnTo>
                <a:cubicBezTo>
                  <a:pt x="1597609" y="443757"/>
                  <a:pt x="1606799" y="457897"/>
                  <a:pt x="1613368" y="473156"/>
                </a:cubicBezTo>
                <a:lnTo>
                  <a:pt x="1621032" y="505363"/>
                </a:lnTo>
                <a:lnTo>
                  <a:pt x="1209589" y="742805"/>
                </a:lnTo>
                <a:lnTo>
                  <a:pt x="576895" y="1108072"/>
                </a:lnTo>
                <a:cubicBezTo>
                  <a:pt x="511305" y="1139925"/>
                  <a:pt x="435208" y="1139925"/>
                  <a:pt x="369623" y="1108072"/>
                </a:cubicBezTo>
                <a:lnTo>
                  <a:pt x="140966" y="976170"/>
                </a:lnTo>
                <a:lnTo>
                  <a:pt x="0" y="894821"/>
                </a:lnTo>
                <a:lnTo>
                  <a:pt x="0" y="521618"/>
                </a:lnTo>
                <a:cubicBezTo>
                  <a:pt x="3158" y="476469"/>
                  <a:pt x="27062" y="435310"/>
                  <a:pt x="64500" y="409984"/>
                </a:cubicBezTo>
                <a:lnTo>
                  <a:pt x="126970" y="373901"/>
                </a:lnTo>
                <a:lnTo>
                  <a:pt x="709723" y="37420"/>
                </a:lnTo>
                <a:lnTo>
                  <a:pt x="747838" y="14867"/>
                </a:lnTo>
                <a:cubicBezTo>
                  <a:pt x="768247" y="4956"/>
                  <a:pt x="790292" y="0"/>
                  <a:pt x="812337" y="0"/>
                </a:cubicBezTo>
                <a:close/>
              </a:path>
            </a:pathLst>
          </a:custGeom>
          <a:solidFill>
            <a:srgbClr val="F9C99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Forme libre 12">
            <a:extLst>
              <a:ext uri="{FF2B5EF4-FFF2-40B4-BE49-F238E27FC236}">
                <a16:creationId xmlns:a16="http://schemas.microsoft.com/office/drawing/2014/main" id="{034CBF41-52EF-F2EE-A344-DC91C8BEDBCB}"/>
              </a:ext>
            </a:extLst>
          </p:cNvPr>
          <p:cNvSpPr/>
          <p:nvPr userDrawn="1"/>
        </p:nvSpPr>
        <p:spPr>
          <a:xfrm>
            <a:off x="9745896" y="1"/>
            <a:ext cx="2458104" cy="1413017"/>
          </a:xfrm>
          <a:custGeom>
            <a:avLst/>
            <a:gdLst>
              <a:gd name="connsiteX0" fmla="*/ 0 w 2458104"/>
              <a:gd name="connsiteY0" fmla="*/ 0 h 1413017"/>
              <a:gd name="connsiteX1" fmla="*/ 2458104 w 2458104"/>
              <a:gd name="connsiteY1" fmla="*/ 0 h 1413017"/>
              <a:gd name="connsiteX2" fmla="*/ 2458104 w 2458104"/>
              <a:gd name="connsiteY2" fmla="*/ 1020836 h 1413017"/>
              <a:gd name="connsiteX3" fmla="*/ 2453386 w 2458104"/>
              <a:gd name="connsiteY3" fmla="*/ 1023559 h 1413017"/>
              <a:gd name="connsiteX4" fmla="*/ 2445722 w 2458104"/>
              <a:gd name="connsiteY4" fmla="*/ 991352 h 1413017"/>
              <a:gd name="connsiteX5" fmla="*/ 2418462 w 2458104"/>
              <a:gd name="connsiteY5" fmla="*/ 949605 h 1413017"/>
              <a:gd name="connsiteX6" fmla="*/ 2419139 w 2458104"/>
              <a:gd name="connsiteY6" fmla="*/ 949831 h 1413017"/>
              <a:gd name="connsiteX7" fmla="*/ 2415081 w 2458104"/>
              <a:gd name="connsiteY7" fmla="*/ 945095 h 1413017"/>
              <a:gd name="connsiteX8" fmla="*/ 2392528 w 2458104"/>
              <a:gd name="connsiteY8" fmla="*/ 927729 h 1413017"/>
              <a:gd name="connsiteX9" fmla="*/ 1709191 w 2458104"/>
              <a:gd name="connsiteY9" fmla="*/ 533063 h 1413017"/>
              <a:gd name="connsiteX10" fmla="*/ 1580192 w 2458104"/>
              <a:gd name="connsiteY10" fmla="*/ 533063 h 1413017"/>
              <a:gd name="connsiteX11" fmla="*/ 1542077 w 2458104"/>
              <a:gd name="connsiteY11" fmla="*/ 555616 h 1413017"/>
              <a:gd name="connsiteX12" fmla="*/ 959324 w 2458104"/>
              <a:gd name="connsiteY12" fmla="*/ 892097 h 1413017"/>
              <a:gd name="connsiteX13" fmla="*/ 896854 w 2458104"/>
              <a:gd name="connsiteY13" fmla="*/ 928180 h 1413017"/>
              <a:gd name="connsiteX14" fmla="*/ 832354 w 2458104"/>
              <a:gd name="connsiteY14" fmla="*/ 1039814 h 1413017"/>
              <a:gd name="connsiteX15" fmla="*/ 832354 w 2458104"/>
              <a:gd name="connsiteY15" fmla="*/ 1413017 h 1413017"/>
              <a:gd name="connsiteX16" fmla="*/ 103638 w 2458104"/>
              <a:gd name="connsiteY16" fmla="*/ 992488 h 1413017"/>
              <a:gd name="connsiteX17" fmla="*/ 20658 w 2458104"/>
              <a:gd name="connsiteY17" fmla="*/ 891387 h 1413017"/>
              <a:gd name="connsiteX18" fmla="*/ 13045 w 2458104"/>
              <a:gd name="connsiteY18" fmla="*/ 876167 h 1413017"/>
              <a:gd name="connsiteX19" fmla="*/ 0 w 2458104"/>
              <a:gd name="connsiteY19" fmla="*/ 813116 h 1413017"/>
              <a:gd name="connsiteX20" fmla="*/ 0 w 2458104"/>
              <a:gd name="connsiteY20" fmla="*/ 0 h 141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58104" h="1413017">
                <a:moveTo>
                  <a:pt x="0" y="0"/>
                </a:moveTo>
                <a:lnTo>
                  <a:pt x="2458104" y="0"/>
                </a:lnTo>
                <a:lnTo>
                  <a:pt x="2458104" y="1020836"/>
                </a:lnTo>
                <a:lnTo>
                  <a:pt x="2453386" y="1023559"/>
                </a:lnTo>
                <a:lnTo>
                  <a:pt x="2445722" y="991352"/>
                </a:lnTo>
                <a:cubicBezTo>
                  <a:pt x="2439153" y="976093"/>
                  <a:pt x="2429963" y="961953"/>
                  <a:pt x="2418462" y="949605"/>
                </a:cubicBezTo>
                <a:lnTo>
                  <a:pt x="2419139" y="949831"/>
                </a:lnTo>
                <a:lnTo>
                  <a:pt x="2415081" y="945095"/>
                </a:lnTo>
                <a:cubicBezTo>
                  <a:pt x="2408540" y="938238"/>
                  <a:pt x="2400873" y="932375"/>
                  <a:pt x="2392528" y="927729"/>
                </a:cubicBezTo>
                <a:lnTo>
                  <a:pt x="1709191" y="533063"/>
                </a:lnTo>
                <a:cubicBezTo>
                  <a:pt x="1668372" y="513240"/>
                  <a:pt x="1621010" y="513240"/>
                  <a:pt x="1580192" y="533063"/>
                </a:cubicBezTo>
                <a:lnTo>
                  <a:pt x="1542077" y="555616"/>
                </a:lnTo>
                <a:lnTo>
                  <a:pt x="959324" y="892097"/>
                </a:lnTo>
                <a:lnTo>
                  <a:pt x="896854" y="928180"/>
                </a:lnTo>
                <a:cubicBezTo>
                  <a:pt x="859416" y="953506"/>
                  <a:pt x="835512" y="994665"/>
                  <a:pt x="832354" y="1039814"/>
                </a:cubicBezTo>
                <a:lnTo>
                  <a:pt x="832354" y="1413017"/>
                </a:lnTo>
                <a:lnTo>
                  <a:pt x="103638" y="992488"/>
                </a:lnTo>
                <a:cubicBezTo>
                  <a:pt x="66676" y="967629"/>
                  <a:pt x="37688" y="932480"/>
                  <a:pt x="20658" y="891387"/>
                </a:cubicBezTo>
                <a:lnTo>
                  <a:pt x="13045" y="876167"/>
                </a:lnTo>
                <a:cubicBezTo>
                  <a:pt x="5074" y="856056"/>
                  <a:pt x="726" y="834713"/>
                  <a:pt x="0" y="813116"/>
                </a:cubicBezTo>
                <a:lnTo>
                  <a:pt x="0" y="0"/>
                </a:lnTo>
                <a:close/>
              </a:path>
            </a:pathLst>
          </a:custGeom>
          <a:solidFill>
            <a:srgbClr val="F3932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Forme libre 3">
            <a:extLst>
              <a:ext uri="{FF2B5EF4-FFF2-40B4-BE49-F238E27FC236}">
                <a16:creationId xmlns:a16="http://schemas.microsoft.com/office/drawing/2014/main" id="{E84D3848-ED97-DCB5-9073-3EFC79D92965}"/>
              </a:ext>
            </a:extLst>
          </p:cNvPr>
          <p:cNvSpPr/>
          <p:nvPr userDrawn="1"/>
        </p:nvSpPr>
        <p:spPr>
          <a:xfrm>
            <a:off x="10578250" y="1023559"/>
            <a:ext cx="1624900" cy="1326530"/>
          </a:xfrm>
          <a:custGeom>
            <a:avLst/>
            <a:gdLst>
              <a:gd name="connsiteX0" fmla="*/ 1621032 w 1624900"/>
              <a:gd name="connsiteY0" fmla="*/ 0 h 1326530"/>
              <a:gd name="connsiteX1" fmla="*/ 1624900 w 1624900"/>
              <a:gd name="connsiteY1" fmla="*/ 16255 h 1326530"/>
              <a:gd name="connsiteX2" fmla="*/ 1624900 w 1624900"/>
              <a:gd name="connsiteY2" fmla="*/ 805587 h 1326530"/>
              <a:gd name="connsiteX3" fmla="*/ 1560401 w 1624900"/>
              <a:gd name="connsiteY3" fmla="*/ 917221 h 1326530"/>
              <a:gd name="connsiteX4" fmla="*/ 1270826 w 1624900"/>
              <a:gd name="connsiteY4" fmla="*/ 1084334 h 1326530"/>
              <a:gd name="connsiteX5" fmla="*/ 877063 w 1624900"/>
              <a:gd name="connsiteY5" fmla="*/ 1311662 h 1326530"/>
              <a:gd name="connsiteX6" fmla="*/ 748064 w 1624900"/>
              <a:gd name="connsiteY6" fmla="*/ 1311662 h 1326530"/>
              <a:gd name="connsiteX7" fmla="*/ 605757 w 1624900"/>
              <a:gd name="connsiteY7" fmla="*/ 1229571 h 1326530"/>
              <a:gd name="connsiteX8" fmla="*/ 64500 w 1624900"/>
              <a:gd name="connsiteY8" fmla="*/ 917221 h 1326530"/>
              <a:gd name="connsiteX9" fmla="*/ 12857 w 1624900"/>
              <a:gd name="connsiteY9" fmla="*/ 854300 h 1326530"/>
              <a:gd name="connsiteX10" fmla="*/ 8119 w 1624900"/>
              <a:gd name="connsiteY10" fmla="*/ 844828 h 1326530"/>
              <a:gd name="connsiteX11" fmla="*/ 0 w 1624900"/>
              <a:gd name="connsiteY11" fmla="*/ 805587 h 1326530"/>
              <a:gd name="connsiteX12" fmla="*/ 0 w 1624900"/>
              <a:gd name="connsiteY12" fmla="*/ 389458 h 1326530"/>
              <a:gd name="connsiteX13" fmla="*/ 140966 w 1624900"/>
              <a:gd name="connsiteY13" fmla="*/ 470807 h 1326530"/>
              <a:gd name="connsiteX14" fmla="*/ 369623 w 1624900"/>
              <a:gd name="connsiteY14" fmla="*/ 602709 h 1326530"/>
              <a:gd name="connsiteX15" fmla="*/ 576895 w 1624900"/>
              <a:gd name="connsiteY15" fmla="*/ 602709 h 1326530"/>
              <a:gd name="connsiteX16" fmla="*/ 1209589 w 1624900"/>
              <a:gd name="connsiteY16" fmla="*/ 237442 h 1326530"/>
              <a:gd name="connsiteX17" fmla="*/ 1621032 w 1624900"/>
              <a:gd name="connsiteY17" fmla="*/ 0 h 1326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24900" h="1326530">
                <a:moveTo>
                  <a:pt x="1621032" y="0"/>
                </a:moveTo>
                <a:lnTo>
                  <a:pt x="1624900" y="16255"/>
                </a:lnTo>
                <a:lnTo>
                  <a:pt x="1624900" y="805587"/>
                </a:lnTo>
                <a:cubicBezTo>
                  <a:pt x="1621742" y="850736"/>
                  <a:pt x="1597835" y="891895"/>
                  <a:pt x="1560401" y="917221"/>
                </a:cubicBezTo>
                <a:lnTo>
                  <a:pt x="1270826" y="1084334"/>
                </a:lnTo>
                <a:lnTo>
                  <a:pt x="877063" y="1311662"/>
                </a:lnTo>
                <a:cubicBezTo>
                  <a:pt x="836242" y="1331486"/>
                  <a:pt x="788882" y="1331486"/>
                  <a:pt x="748064" y="1311662"/>
                </a:cubicBezTo>
                <a:lnTo>
                  <a:pt x="605757" y="1229571"/>
                </a:lnTo>
                <a:lnTo>
                  <a:pt x="64500" y="917221"/>
                </a:lnTo>
                <a:cubicBezTo>
                  <a:pt x="41497" y="901750"/>
                  <a:pt x="23456" y="879875"/>
                  <a:pt x="12857" y="854300"/>
                </a:cubicBezTo>
                <a:lnTo>
                  <a:pt x="8119" y="844828"/>
                </a:lnTo>
                <a:cubicBezTo>
                  <a:pt x="3158" y="832312"/>
                  <a:pt x="452" y="819029"/>
                  <a:pt x="0" y="805587"/>
                </a:cubicBezTo>
                <a:lnTo>
                  <a:pt x="0" y="389458"/>
                </a:lnTo>
                <a:lnTo>
                  <a:pt x="140966" y="470807"/>
                </a:lnTo>
                <a:lnTo>
                  <a:pt x="369623" y="602709"/>
                </a:lnTo>
                <a:cubicBezTo>
                  <a:pt x="435208" y="634562"/>
                  <a:pt x="511305" y="634562"/>
                  <a:pt x="576895" y="602709"/>
                </a:cubicBezTo>
                <a:lnTo>
                  <a:pt x="1209589" y="237442"/>
                </a:lnTo>
                <a:lnTo>
                  <a:pt x="1621032" y="0"/>
                </a:lnTo>
                <a:close/>
              </a:path>
            </a:pathLst>
          </a:custGeom>
          <a:solidFill>
            <a:srgbClr val="CB70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3A0BEE8-F782-23C1-A98A-F8209E58DE2A}"/>
              </a:ext>
            </a:extLst>
          </p:cNvPr>
          <p:cNvSpPr txBox="1"/>
          <p:nvPr userDrawn="1"/>
        </p:nvSpPr>
        <p:spPr>
          <a:xfrm>
            <a:off x="661286" y="6503809"/>
            <a:ext cx="6224974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700" b="1" i="0" dirty="0">
                <a:latin typeface="+mn-lt"/>
              </a:rPr>
              <a:t>AGRITECH DAY</a:t>
            </a:r>
            <a:r>
              <a:rPr lang="fr-FR" sz="700" b="0" i="0" dirty="0">
                <a:latin typeface="+mn-lt"/>
              </a:rPr>
              <a:t> – </a:t>
            </a:r>
            <a:r>
              <a:rPr lang="en-US" sz="7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INTERNATIONAL CONFERENCE OF TECHNOLOGIES AND SOLUTIONS FOR EFFICIENT AND SUSTAINABLE AGRICULTURE</a:t>
            </a:r>
            <a:endParaRPr lang="fr-FR" sz="7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109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-mas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orme libre 37">
            <a:extLst>
              <a:ext uri="{FF2B5EF4-FFF2-40B4-BE49-F238E27FC236}">
                <a16:creationId xmlns:a16="http://schemas.microsoft.com/office/drawing/2014/main" id="{BF1523C1-C325-99C6-FCB7-98A8BBBB0855}"/>
              </a:ext>
            </a:extLst>
          </p:cNvPr>
          <p:cNvSpPr/>
          <p:nvPr userDrawn="1"/>
        </p:nvSpPr>
        <p:spPr>
          <a:xfrm>
            <a:off x="8865856" y="4297866"/>
            <a:ext cx="3344433" cy="2567216"/>
          </a:xfrm>
          <a:custGeom>
            <a:avLst/>
            <a:gdLst>
              <a:gd name="connsiteX0" fmla="*/ 1766179 w 3344433"/>
              <a:gd name="connsiteY0" fmla="*/ 0 h 2567216"/>
              <a:gd name="connsiteX1" fmla="*/ 1906414 w 3344433"/>
              <a:gd name="connsiteY1" fmla="*/ 32325 h 2567216"/>
              <a:gd name="connsiteX2" fmla="*/ 3344433 w 3344433"/>
              <a:gd name="connsiteY2" fmla="*/ 862863 h 2567216"/>
              <a:gd name="connsiteX3" fmla="*/ 3344433 w 3344433"/>
              <a:gd name="connsiteY3" fmla="*/ 2567216 h 2567216"/>
              <a:gd name="connsiteX4" fmla="*/ 0 w 3344433"/>
              <a:gd name="connsiteY4" fmla="*/ 2567216 h 2567216"/>
              <a:gd name="connsiteX5" fmla="*/ 0 w 3344433"/>
              <a:gd name="connsiteY5" fmla="*/ 1134100 h 2567216"/>
              <a:gd name="connsiteX6" fmla="*/ 140236 w 3344433"/>
              <a:gd name="connsiteY6" fmla="*/ 891385 h 2567216"/>
              <a:gd name="connsiteX7" fmla="*/ 276057 w 3344433"/>
              <a:gd name="connsiteY7" fmla="*/ 812933 h 2567216"/>
              <a:gd name="connsiteX8" fmla="*/ 1543075 w 3344433"/>
              <a:gd name="connsiteY8" fmla="*/ 81358 h 2567216"/>
              <a:gd name="connsiteX9" fmla="*/ 1625944 w 3344433"/>
              <a:gd name="connsiteY9" fmla="*/ 32325 h 2567216"/>
              <a:gd name="connsiteX10" fmla="*/ 1766179 w 3344433"/>
              <a:gd name="connsiteY10" fmla="*/ 0 h 256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44433" h="2567216">
                <a:moveTo>
                  <a:pt x="1766179" y="0"/>
                </a:moveTo>
                <a:cubicBezTo>
                  <a:pt x="1814109" y="0"/>
                  <a:pt x="1862040" y="10775"/>
                  <a:pt x="1906414" y="32325"/>
                </a:cubicBezTo>
                <a:lnTo>
                  <a:pt x="3344433" y="862863"/>
                </a:lnTo>
                <a:lnTo>
                  <a:pt x="3344433" y="2567216"/>
                </a:lnTo>
                <a:lnTo>
                  <a:pt x="0" y="2567216"/>
                </a:lnTo>
                <a:lnTo>
                  <a:pt x="0" y="1134100"/>
                </a:lnTo>
                <a:cubicBezTo>
                  <a:pt x="6866" y="1035936"/>
                  <a:pt x="58838" y="946450"/>
                  <a:pt x="140236" y="891385"/>
                </a:cubicBezTo>
                <a:lnTo>
                  <a:pt x="276057" y="812933"/>
                </a:lnTo>
                <a:lnTo>
                  <a:pt x="1543075" y="81358"/>
                </a:lnTo>
                <a:lnTo>
                  <a:pt x="1625944" y="32325"/>
                </a:lnTo>
                <a:cubicBezTo>
                  <a:pt x="1670318" y="10775"/>
                  <a:pt x="1718249" y="0"/>
                  <a:pt x="1766179" y="0"/>
                </a:cubicBezTo>
                <a:close/>
              </a:path>
            </a:pathLst>
          </a:custGeom>
          <a:solidFill>
            <a:srgbClr val="0241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Forme libre 22">
            <a:extLst>
              <a:ext uri="{FF2B5EF4-FFF2-40B4-BE49-F238E27FC236}">
                <a16:creationId xmlns:a16="http://schemas.microsoft.com/office/drawing/2014/main" id="{D25E5A3D-8E8A-A8AE-0035-30C4A2C92ACF}"/>
              </a:ext>
            </a:extLst>
          </p:cNvPr>
          <p:cNvSpPr/>
          <p:nvPr userDrawn="1"/>
        </p:nvSpPr>
        <p:spPr>
          <a:xfrm>
            <a:off x="10662572" y="1360562"/>
            <a:ext cx="1547717" cy="3826546"/>
          </a:xfrm>
          <a:custGeom>
            <a:avLst/>
            <a:gdLst>
              <a:gd name="connsiteX0" fmla="*/ 1547717 w 1547717"/>
              <a:gd name="connsiteY0" fmla="*/ 0 h 3826546"/>
              <a:gd name="connsiteX1" fmla="*/ 1547717 w 1547717"/>
              <a:gd name="connsiteY1" fmla="*/ 3826546 h 3826546"/>
              <a:gd name="connsiteX2" fmla="*/ 1317033 w 1547717"/>
              <a:gd name="connsiteY2" fmla="*/ 3693474 h 3826546"/>
              <a:gd name="connsiteX3" fmla="*/ 140236 w 1547717"/>
              <a:gd name="connsiteY3" fmla="*/ 3014365 h 3826546"/>
              <a:gd name="connsiteX4" fmla="*/ 27953 w 1547717"/>
              <a:gd name="connsiteY4" fmla="*/ 2877562 h 3826546"/>
              <a:gd name="connsiteX5" fmla="*/ 17652 w 1547717"/>
              <a:gd name="connsiteY5" fmla="*/ 2856967 h 3826546"/>
              <a:gd name="connsiteX6" fmla="*/ 0 w 1547717"/>
              <a:gd name="connsiteY6" fmla="*/ 2771651 h 3826546"/>
              <a:gd name="connsiteX7" fmla="*/ 0 w 1547717"/>
              <a:gd name="connsiteY7" fmla="*/ 1055489 h 3826546"/>
              <a:gd name="connsiteX8" fmla="*/ 140236 w 1547717"/>
              <a:gd name="connsiteY8" fmla="*/ 812774 h 3826546"/>
              <a:gd name="connsiteX9" fmla="*/ 276057 w 1547717"/>
              <a:gd name="connsiteY9" fmla="*/ 734322 h 3826546"/>
              <a:gd name="connsiteX10" fmla="*/ 1543075 w 1547717"/>
              <a:gd name="connsiteY10" fmla="*/ 2747 h 3826546"/>
              <a:gd name="connsiteX11" fmla="*/ 1547717 w 1547717"/>
              <a:gd name="connsiteY11" fmla="*/ 0 h 3826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47717" h="3826546">
                <a:moveTo>
                  <a:pt x="1547717" y="0"/>
                </a:moveTo>
                <a:lnTo>
                  <a:pt x="1547717" y="3826546"/>
                </a:lnTo>
                <a:lnTo>
                  <a:pt x="1317033" y="3693474"/>
                </a:lnTo>
                <a:lnTo>
                  <a:pt x="140236" y="3014365"/>
                </a:lnTo>
                <a:cubicBezTo>
                  <a:pt x="90221" y="2980728"/>
                  <a:pt x="50997" y="2933167"/>
                  <a:pt x="27953" y="2877562"/>
                </a:cubicBezTo>
                <a:lnTo>
                  <a:pt x="17652" y="2856967"/>
                </a:lnTo>
                <a:cubicBezTo>
                  <a:pt x="6866" y="2829755"/>
                  <a:pt x="982" y="2800875"/>
                  <a:pt x="0" y="2771651"/>
                </a:cubicBezTo>
                <a:lnTo>
                  <a:pt x="0" y="1055489"/>
                </a:lnTo>
                <a:cubicBezTo>
                  <a:pt x="6866" y="957325"/>
                  <a:pt x="58838" y="867839"/>
                  <a:pt x="140236" y="812774"/>
                </a:cubicBezTo>
                <a:lnTo>
                  <a:pt x="276057" y="734322"/>
                </a:lnTo>
                <a:lnTo>
                  <a:pt x="1543075" y="2747"/>
                </a:lnTo>
                <a:lnTo>
                  <a:pt x="1547717" y="0"/>
                </a:lnTo>
                <a:close/>
              </a:path>
            </a:pathLst>
          </a:custGeom>
          <a:solidFill>
            <a:srgbClr val="05A3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Forme libre 15">
            <a:extLst>
              <a:ext uri="{FF2B5EF4-FFF2-40B4-BE49-F238E27FC236}">
                <a16:creationId xmlns:a16="http://schemas.microsoft.com/office/drawing/2014/main" id="{7CF43625-5949-22EC-B1BD-0AAA22863369}"/>
              </a:ext>
            </a:extLst>
          </p:cNvPr>
          <p:cNvSpPr/>
          <p:nvPr userDrawn="1"/>
        </p:nvSpPr>
        <p:spPr>
          <a:xfrm>
            <a:off x="8884143" y="0"/>
            <a:ext cx="3326145" cy="2232884"/>
          </a:xfrm>
          <a:custGeom>
            <a:avLst/>
            <a:gdLst>
              <a:gd name="connsiteX0" fmla="*/ 0 w 3326145"/>
              <a:gd name="connsiteY0" fmla="*/ 0 h 2232884"/>
              <a:gd name="connsiteX1" fmla="*/ 3326145 w 3326145"/>
              <a:gd name="connsiteY1" fmla="*/ 0 h 2232884"/>
              <a:gd name="connsiteX2" fmla="*/ 3326145 w 3326145"/>
              <a:gd name="connsiteY2" fmla="*/ 1381328 h 2232884"/>
              <a:gd name="connsiteX3" fmla="*/ 2763023 w 3326145"/>
              <a:gd name="connsiteY3" fmla="*/ 1706304 h 2232884"/>
              <a:gd name="connsiteX4" fmla="*/ 1906904 w 3326145"/>
              <a:gd name="connsiteY4" fmla="*/ 2200559 h 2232884"/>
              <a:gd name="connsiteX5" fmla="*/ 1626436 w 3326145"/>
              <a:gd name="connsiteY5" fmla="*/ 2200559 h 2232884"/>
              <a:gd name="connsiteX6" fmla="*/ 1317033 w 3326145"/>
              <a:gd name="connsiteY6" fmla="*/ 2022078 h 2232884"/>
              <a:gd name="connsiteX7" fmla="*/ 140236 w 3326145"/>
              <a:gd name="connsiteY7" fmla="*/ 1342969 h 2232884"/>
              <a:gd name="connsiteX8" fmla="*/ 27953 w 3326145"/>
              <a:gd name="connsiteY8" fmla="*/ 1206166 h 2232884"/>
              <a:gd name="connsiteX9" fmla="*/ 17652 w 3326145"/>
              <a:gd name="connsiteY9" fmla="*/ 1185571 h 2232884"/>
              <a:gd name="connsiteX10" fmla="*/ 0 w 3326145"/>
              <a:gd name="connsiteY10" fmla="*/ 1100255 h 2232884"/>
              <a:gd name="connsiteX11" fmla="*/ 0 w 3326145"/>
              <a:gd name="connsiteY11" fmla="*/ 0 h 223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26145" h="2232884">
                <a:moveTo>
                  <a:pt x="0" y="0"/>
                </a:moveTo>
                <a:lnTo>
                  <a:pt x="3326145" y="0"/>
                </a:lnTo>
                <a:lnTo>
                  <a:pt x="3326145" y="1381328"/>
                </a:lnTo>
                <a:lnTo>
                  <a:pt x="2763023" y="1706304"/>
                </a:lnTo>
                <a:lnTo>
                  <a:pt x="1906904" y="2200559"/>
                </a:lnTo>
                <a:cubicBezTo>
                  <a:pt x="1818151" y="2243660"/>
                  <a:pt x="1715182" y="2243660"/>
                  <a:pt x="1626436" y="2200559"/>
                </a:cubicBezTo>
                <a:lnTo>
                  <a:pt x="1317033" y="2022078"/>
                </a:lnTo>
                <a:lnTo>
                  <a:pt x="140236" y="1342969"/>
                </a:lnTo>
                <a:cubicBezTo>
                  <a:pt x="90221" y="1309332"/>
                  <a:pt x="50997" y="1261771"/>
                  <a:pt x="27953" y="1206166"/>
                </a:cubicBezTo>
                <a:lnTo>
                  <a:pt x="17652" y="1185571"/>
                </a:lnTo>
                <a:cubicBezTo>
                  <a:pt x="6866" y="1158359"/>
                  <a:pt x="982" y="1129479"/>
                  <a:pt x="0" y="1100255"/>
                </a:cubicBezTo>
                <a:lnTo>
                  <a:pt x="0" y="0"/>
                </a:lnTo>
                <a:close/>
              </a:path>
            </a:pathLst>
          </a:custGeom>
          <a:solidFill>
            <a:srgbClr val="0366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0" name="Espace réservé du texte 8">
            <a:extLst>
              <a:ext uri="{FF2B5EF4-FFF2-40B4-BE49-F238E27FC236}">
                <a16:creationId xmlns:a16="http://schemas.microsoft.com/office/drawing/2014/main" id="{084AF031-0DA2-D629-5F0A-429F05656F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0284" y="3469262"/>
            <a:ext cx="4621767" cy="383809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5" b="1" i="0" cap="all" baseline="0">
                <a:latin typeface="Aptos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22" name="Espace réservé du texte 8">
            <a:extLst>
              <a:ext uri="{FF2B5EF4-FFF2-40B4-BE49-F238E27FC236}">
                <a16:creationId xmlns:a16="http://schemas.microsoft.com/office/drawing/2014/main" id="{FA36D701-083D-C273-9A41-88FF3324C9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0284" y="1856975"/>
            <a:ext cx="4621767" cy="145556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cap="all" baseline="0">
                <a:latin typeface="Aptos Black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Cliquez pour ajouter un Titre a la diapositive</a:t>
            </a:r>
          </a:p>
        </p:txBody>
      </p:sp>
      <p:sp>
        <p:nvSpPr>
          <p:cNvPr id="44" name="Picture Placeholder 21">
            <a:extLst>
              <a:ext uri="{FF2B5EF4-FFF2-40B4-BE49-F238E27FC236}">
                <a16:creationId xmlns:a16="http://schemas.microsoft.com/office/drawing/2014/main" id="{E46FFE47-66DD-C531-9003-3276957ABF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13567" y="540278"/>
            <a:ext cx="5154753" cy="5811382"/>
          </a:xfrm>
          <a:custGeom>
            <a:avLst/>
            <a:gdLst>
              <a:gd name="connsiteX0" fmla="*/ 526178 w 1052501"/>
              <a:gd name="connsiteY0" fmla="*/ 0 h 1186572"/>
              <a:gd name="connsiteX1" fmla="*/ 567956 w 1052501"/>
              <a:gd name="connsiteY1" fmla="*/ 9630 h 1186572"/>
              <a:gd name="connsiteX2" fmla="*/ 1010576 w 1052501"/>
              <a:gd name="connsiteY2" fmla="*/ 265267 h 1186572"/>
              <a:gd name="connsiteX3" fmla="*/ 1025184 w 1052501"/>
              <a:gd name="connsiteY3" fmla="*/ 276515 h 1186572"/>
              <a:gd name="connsiteX4" fmla="*/ 1027812 w 1052501"/>
              <a:gd name="connsiteY4" fmla="*/ 279583 h 1186572"/>
              <a:gd name="connsiteX5" fmla="*/ 1027374 w 1052501"/>
              <a:gd name="connsiteY5" fmla="*/ 279437 h 1186572"/>
              <a:gd name="connsiteX6" fmla="*/ 1052501 w 1052501"/>
              <a:gd name="connsiteY6" fmla="*/ 337868 h 1186572"/>
              <a:gd name="connsiteX7" fmla="*/ 1052501 w 1052501"/>
              <a:gd name="connsiteY7" fmla="*/ 849142 h 1186572"/>
              <a:gd name="connsiteX8" fmla="*/ 1010722 w 1052501"/>
              <a:gd name="connsiteY8" fmla="*/ 921451 h 1186572"/>
              <a:gd name="connsiteX9" fmla="*/ 823155 w 1052501"/>
              <a:gd name="connsiteY9" fmla="*/ 1029695 h 1186572"/>
              <a:gd name="connsiteX10" fmla="*/ 568102 w 1052501"/>
              <a:gd name="connsiteY10" fmla="*/ 1176942 h 1186572"/>
              <a:gd name="connsiteX11" fmla="*/ 484545 w 1052501"/>
              <a:gd name="connsiteY11" fmla="*/ 1176942 h 1186572"/>
              <a:gd name="connsiteX12" fmla="*/ 392369 w 1052501"/>
              <a:gd name="connsiteY12" fmla="*/ 1123769 h 1186572"/>
              <a:gd name="connsiteX13" fmla="*/ 41779 w 1052501"/>
              <a:gd name="connsiteY13" fmla="*/ 921451 h 1186572"/>
              <a:gd name="connsiteX14" fmla="*/ 8328 w 1052501"/>
              <a:gd name="connsiteY14" fmla="*/ 880695 h 1186572"/>
              <a:gd name="connsiteX15" fmla="*/ 5259 w 1052501"/>
              <a:gd name="connsiteY15" fmla="*/ 874559 h 1186572"/>
              <a:gd name="connsiteX16" fmla="*/ 0 w 1052501"/>
              <a:gd name="connsiteY16" fmla="*/ 849142 h 1186572"/>
              <a:gd name="connsiteX17" fmla="*/ 0 w 1052501"/>
              <a:gd name="connsiteY17" fmla="*/ 337868 h 1186572"/>
              <a:gd name="connsiteX18" fmla="*/ 41779 w 1052501"/>
              <a:gd name="connsiteY18" fmla="*/ 265559 h 1186572"/>
              <a:gd name="connsiteX19" fmla="*/ 82243 w 1052501"/>
              <a:gd name="connsiteY19" fmla="*/ 242187 h 1186572"/>
              <a:gd name="connsiteX20" fmla="*/ 459711 w 1052501"/>
              <a:gd name="connsiteY20" fmla="*/ 24238 h 1186572"/>
              <a:gd name="connsiteX21" fmla="*/ 484399 w 1052501"/>
              <a:gd name="connsiteY21" fmla="*/ 9630 h 1186572"/>
              <a:gd name="connsiteX22" fmla="*/ 526178 w 1052501"/>
              <a:gd name="connsiteY22" fmla="*/ 0 h 118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52501" h="1186572">
                <a:moveTo>
                  <a:pt x="526178" y="0"/>
                </a:moveTo>
                <a:cubicBezTo>
                  <a:pt x="540457" y="0"/>
                  <a:pt x="554736" y="3210"/>
                  <a:pt x="567956" y="9630"/>
                </a:cubicBezTo>
                <a:lnTo>
                  <a:pt x="1010576" y="265267"/>
                </a:lnTo>
                <a:cubicBezTo>
                  <a:pt x="1015981" y="268276"/>
                  <a:pt x="1020947" y="272074"/>
                  <a:pt x="1025184" y="276515"/>
                </a:cubicBezTo>
                <a:lnTo>
                  <a:pt x="1027812" y="279583"/>
                </a:lnTo>
                <a:lnTo>
                  <a:pt x="1027374" y="279437"/>
                </a:lnTo>
                <a:cubicBezTo>
                  <a:pt x="1042274" y="295432"/>
                  <a:pt x="1051185" y="316073"/>
                  <a:pt x="1052501" y="337868"/>
                </a:cubicBezTo>
                <a:lnTo>
                  <a:pt x="1052501" y="849142"/>
                </a:lnTo>
                <a:cubicBezTo>
                  <a:pt x="1050455" y="878387"/>
                  <a:pt x="1034970" y="905047"/>
                  <a:pt x="1010722" y="921451"/>
                </a:cubicBezTo>
                <a:lnTo>
                  <a:pt x="823155" y="1029695"/>
                </a:lnTo>
                <a:lnTo>
                  <a:pt x="568102" y="1176942"/>
                </a:lnTo>
                <a:cubicBezTo>
                  <a:pt x="541661" y="1189782"/>
                  <a:pt x="510985" y="1189782"/>
                  <a:pt x="484545" y="1176942"/>
                </a:cubicBezTo>
                <a:lnTo>
                  <a:pt x="392369" y="1123769"/>
                </a:lnTo>
                <a:lnTo>
                  <a:pt x="41779" y="921451"/>
                </a:lnTo>
                <a:cubicBezTo>
                  <a:pt x="26879" y="911430"/>
                  <a:pt x="15193" y="897261"/>
                  <a:pt x="8328" y="880695"/>
                </a:cubicBezTo>
                <a:lnTo>
                  <a:pt x="5259" y="874559"/>
                </a:lnTo>
                <a:cubicBezTo>
                  <a:pt x="2046" y="866453"/>
                  <a:pt x="293" y="857849"/>
                  <a:pt x="0" y="849142"/>
                </a:cubicBezTo>
                <a:lnTo>
                  <a:pt x="0" y="337868"/>
                </a:lnTo>
                <a:cubicBezTo>
                  <a:pt x="2046" y="308623"/>
                  <a:pt x="17529" y="281964"/>
                  <a:pt x="41779" y="265559"/>
                </a:cubicBezTo>
                <a:lnTo>
                  <a:pt x="82243" y="242187"/>
                </a:lnTo>
                <a:lnTo>
                  <a:pt x="459711" y="24238"/>
                </a:lnTo>
                <a:lnTo>
                  <a:pt x="484399" y="9630"/>
                </a:lnTo>
                <a:cubicBezTo>
                  <a:pt x="497619" y="3210"/>
                  <a:pt x="511898" y="0"/>
                  <a:pt x="526178" y="0"/>
                </a:cubicBezTo>
                <a:close/>
              </a:path>
            </a:pathLst>
          </a:custGeom>
          <a:solidFill>
            <a:srgbClr val="06CFCA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FR" dirty="0"/>
              <a:t>Cliquez ici pour insérer </a:t>
            </a:r>
            <a:r>
              <a:rPr lang="fr-FR" noProof="0" dirty="0"/>
              <a:t>une</a:t>
            </a:r>
            <a:r>
              <a:rPr lang="fr-FR" dirty="0"/>
              <a:t> </a:t>
            </a:r>
            <a:r>
              <a:rPr lang="fr-FR" noProof="0" dirty="0"/>
              <a:t>image</a:t>
            </a:r>
          </a:p>
        </p:txBody>
      </p:sp>
      <p:sp>
        <p:nvSpPr>
          <p:cNvPr id="10" name="Rectangle : coins arrondis 29">
            <a:hlinkClick r:id="rId2"/>
            <a:extLst>
              <a:ext uri="{FF2B5EF4-FFF2-40B4-BE49-F238E27FC236}">
                <a16:creationId xmlns:a16="http://schemas.microsoft.com/office/drawing/2014/main" id="{4E132EA2-4EC8-B221-CEED-401F381D4662}"/>
              </a:ext>
            </a:extLst>
          </p:cNvPr>
          <p:cNvSpPr/>
          <p:nvPr userDrawn="1"/>
        </p:nvSpPr>
        <p:spPr>
          <a:xfrm>
            <a:off x="3030416" y="4847740"/>
            <a:ext cx="2236236" cy="44196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TextBox 56">
            <a:hlinkClick r:id="rId3"/>
            <a:extLst>
              <a:ext uri="{FF2B5EF4-FFF2-40B4-BE49-F238E27FC236}">
                <a16:creationId xmlns:a16="http://schemas.microsoft.com/office/drawing/2014/main" id="{675F879A-A3B5-ECE9-0EA9-D92A7B9F1D05}"/>
              </a:ext>
            </a:extLst>
          </p:cNvPr>
          <p:cNvSpPr txBox="1"/>
          <p:nvPr userDrawn="1"/>
        </p:nvSpPr>
        <p:spPr>
          <a:xfrm flipH="1">
            <a:off x="3222562" y="4957376"/>
            <a:ext cx="162621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900" b="1" dirty="0">
                <a:solidFill>
                  <a:schemeClr val="bg1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WWW.AGRITECHDAY.COM</a:t>
            </a:r>
          </a:p>
        </p:txBody>
      </p:sp>
      <p:sp>
        <p:nvSpPr>
          <p:cNvPr id="12" name="Ellipse 31">
            <a:hlinkClick r:id="rId2"/>
            <a:extLst>
              <a:ext uri="{FF2B5EF4-FFF2-40B4-BE49-F238E27FC236}">
                <a16:creationId xmlns:a16="http://schemas.microsoft.com/office/drawing/2014/main" id="{C10C06CC-0132-3852-173B-F0D907072AE3}"/>
              </a:ext>
            </a:extLst>
          </p:cNvPr>
          <p:cNvSpPr/>
          <p:nvPr userDrawn="1"/>
        </p:nvSpPr>
        <p:spPr>
          <a:xfrm>
            <a:off x="4828502" y="4950293"/>
            <a:ext cx="228600" cy="228600"/>
          </a:xfrm>
          <a:prstGeom prst="ellipse">
            <a:avLst/>
          </a:prstGeom>
          <a:solidFill>
            <a:srgbClr val="05A3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Graphique 32">
            <a:extLst>
              <a:ext uri="{FF2B5EF4-FFF2-40B4-BE49-F238E27FC236}">
                <a16:creationId xmlns:a16="http://schemas.microsoft.com/office/drawing/2014/main" id="{FA2A8E59-4521-4148-3717-81673208FD11}"/>
              </a:ext>
            </a:extLst>
          </p:cNvPr>
          <p:cNvSpPr/>
          <p:nvPr userDrawn="1"/>
        </p:nvSpPr>
        <p:spPr>
          <a:xfrm>
            <a:off x="4923493" y="5036474"/>
            <a:ext cx="39748" cy="67657"/>
          </a:xfrm>
          <a:custGeom>
            <a:avLst/>
            <a:gdLst>
              <a:gd name="connsiteX0" fmla="*/ 38669 w 39748"/>
              <a:gd name="connsiteY0" fmla="*/ 31189 h 67657"/>
              <a:gd name="connsiteX1" fmla="*/ 8561 w 39748"/>
              <a:gd name="connsiteY1" fmla="*/ 1081 h 67657"/>
              <a:gd name="connsiteX2" fmla="*/ 5943 w 39748"/>
              <a:gd name="connsiteY2" fmla="*/ 0 h 67657"/>
              <a:gd name="connsiteX3" fmla="*/ 3326 w 39748"/>
              <a:gd name="connsiteY3" fmla="*/ 1081 h 67657"/>
              <a:gd name="connsiteX4" fmla="*/ 1109 w 39748"/>
              <a:gd name="connsiteY4" fmla="*/ 3298 h 67657"/>
              <a:gd name="connsiteX5" fmla="*/ 1109 w 39748"/>
              <a:gd name="connsiteY5" fmla="*/ 8532 h 67657"/>
              <a:gd name="connsiteX6" fmla="*/ 26392 w 39748"/>
              <a:gd name="connsiteY6" fmla="*/ 33815 h 67657"/>
              <a:gd name="connsiteX7" fmla="*/ 1081 w 39748"/>
              <a:gd name="connsiteY7" fmla="*/ 59126 h 67657"/>
              <a:gd name="connsiteX8" fmla="*/ 0 w 39748"/>
              <a:gd name="connsiteY8" fmla="*/ 61742 h 67657"/>
              <a:gd name="connsiteX9" fmla="*/ 1081 w 39748"/>
              <a:gd name="connsiteY9" fmla="*/ 64361 h 67657"/>
              <a:gd name="connsiteX10" fmla="*/ 3298 w 39748"/>
              <a:gd name="connsiteY10" fmla="*/ 66577 h 67657"/>
              <a:gd name="connsiteX11" fmla="*/ 5915 w 39748"/>
              <a:gd name="connsiteY11" fmla="*/ 67658 h 67657"/>
              <a:gd name="connsiteX12" fmla="*/ 8532 w 39748"/>
              <a:gd name="connsiteY12" fmla="*/ 66577 h 67657"/>
              <a:gd name="connsiteX13" fmla="*/ 38669 w 39748"/>
              <a:gd name="connsiteY13" fmla="*/ 36441 h 67657"/>
              <a:gd name="connsiteX14" fmla="*/ 39748 w 39748"/>
              <a:gd name="connsiteY14" fmla="*/ 33816 h 67657"/>
              <a:gd name="connsiteX15" fmla="*/ 38669 w 39748"/>
              <a:gd name="connsiteY15" fmla="*/ 31189 h 6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9748" h="67657">
                <a:moveTo>
                  <a:pt x="38669" y="31189"/>
                </a:moveTo>
                <a:lnTo>
                  <a:pt x="8561" y="1081"/>
                </a:lnTo>
                <a:cubicBezTo>
                  <a:pt x="7864" y="384"/>
                  <a:pt x="6935" y="0"/>
                  <a:pt x="5943" y="0"/>
                </a:cubicBezTo>
                <a:cubicBezTo>
                  <a:pt x="4952" y="0"/>
                  <a:pt x="4023" y="384"/>
                  <a:pt x="3326" y="1081"/>
                </a:cubicBezTo>
                <a:lnTo>
                  <a:pt x="1109" y="3298"/>
                </a:lnTo>
                <a:cubicBezTo>
                  <a:pt x="-334" y="4742"/>
                  <a:pt x="-334" y="7090"/>
                  <a:pt x="1109" y="8532"/>
                </a:cubicBezTo>
                <a:lnTo>
                  <a:pt x="26392" y="33815"/>
                </a:lnTo>
                <a:lnTo>
                  <a:pt x="1081" y="59126"/>
                </a:lnTo>
                <a:cubicBezTo>
                  <a:pt x="384" y="59823"/>
                  <a:pt x="0" y="60752"/>
                  <a:pt x="0" y="61742"/>
                </a:cubicBezTo>
                <a:cubicBezTo>
                  <a:pt x="0" y="62734"/>
                  <a:pt x="384" y="63663"/>
                  <a:pt x="1081" y="64361"/>
                </a:cubicBezTo>
                <a:lnTo>
                  <a:pt x="3298" y="66577"/>
                </a:lnTo>
                <a:cubicBezTo>
                  <a:pt x="3995" y="67274"/>
                  <a:pt x="4924" y="67658"/>
                  <a:pt x="5915" y="67658"/>
                </a:cubicBezTo>
                <a:cubicBezTo>
                  <a:pt x="6907" y="67658"/>
                  <a:pt x="7836" y="67274"/>
                  <a:pt x="8532" y="66577"/>
                </a:cubicBezTo>
                <a:lnTo>
                  <a:pt x="38669" y="36441"/>
                </a:lnTo>
                <a:cubicBezTo>
                  <a:pt x="39367" y="35742"/>
                  <a:pt x="39750" y="34809"/>
                  <a:pt x="39748" y="33816"/>
                </a:cubicBezTo>
                <a:cubicBezTo>
                  <a:pt x="39750" y="32820"/>
                  <a:pt x="39367" y="31887"/>
                  <a:pt x="38669" y="31189"/>
                </a:cubicBezTo>
                <a:close/>
              </a:path>
            </a:pathLst>
          </a:custGeom>
          <a:solidFill>
            <a:schemeClr val="bg1"/>
          </a:solidFill>
          <a:ln w="136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3103FB-1249-0D29-126C-0F0F03E64520}"/>
              </a:ext>
            </a:extLst>
          </p:cNvPr>
          <p:cNvSpPr/>
          <p:nvPr userDrawn="1"/>
        </p:nvSpPr>
        <p:spPr>
          <a:xfrm>
            <a:off x="0" y="6831395"/>
            <a:ext cx="12204000" cy="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B67ECFF8-F483-B28C-4AEC-FE951704E1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0284" y="319266"/>
            <a:ext cx="2443678" cy="108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18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-gri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311641E-5C24-F0EC-339B-6EC0C63860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87500" y="2086476"/>
            <a:ext cx="429932" cy="429932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ptos SemiBold" panose="020B0004020202020204" pitchFamily="34" charset="0"/>
              </a:defRPr>
            </a:lvl1pPr>
            <a:lvl2pPr marL="457200" indent="0">
              <a:buNone/>
              <a:defRPr/>
            </a:lvl2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noProof="0" dirty="0"/>
              <a:t>1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E398057-C8A1-1681-C9B9-DFA2D4656E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85986" y="2086196"/>
            <a:ext cx="7307263" cy="430213"/>
          </a:xfrm>
          <a:solidFill>
            <a:schemeClr val="bg1"/>
          </a:solidFill>
        </p:spPr>
        <p:txBody>
          <a:bodyPr anchor="ctr"/>
          <a:lstStyle>
            <a:lvl1pPr marL="0" indent="0">
              <a:buNone/>
              <a:defRPr sz="2000"/>
            </a:lvl1pPr>
          </a:lstStyle>
          <a:p>
            <a:pPr lvl="0"/>
            <a:r>
              <a:rPr lang="fr-FR" noProof="0" dirty="0"/>
              <a:t>Exemple de titre partie 1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0C73F-C6F0-BFB9-9756-2719089671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87500" y="2696212"/>
            <a:ext cx="429932" cy="429932"/>
          </a:xfrm>
          <a:prstGeom prst="ellipse">
            <a:avLst/>
          </a:prstGeom>
          <a:solidFill>
            <a:srgbClr val="05A39F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ptos SemiBold" panose="020B0004020202020204" pitchFamily="34" charset="0"/>
              </a:defRPr>
            </a:lvl1pPr>
            <a:lvl2pPr marL="457200" indent="0">
              <a:buNone/>
              <a:defRPr/>
            </a:lvl2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noProof="0" dirty="0"/>
              <a:t>2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CEEE761B-B12D-F291-C8CA-EF5DC0A18C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85986" y="2695932"/>
            <a:ext cx="7307263" cy="430213"/>
          </a:xfrm>
          <a:solidFill>
            <a:schemeClr val="bg1"/>
          </a:solidFill>
        </p:spPr>
        <p:txBody>
          <a:bodyPr anchor="ctr"/>
          <a:lstStyle>
            <a:lvl1pPr marL="0" indent="0">
              <a:buNone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noProof="0" dirty="0"/>
              <a:t>Exemple de titre partie 2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D876BF3-1A59-428B-6519-A7A9F46E8F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87500" y="3305948"/>
            <a:ext cx="429932" cy="429932"/>
          </a:xfrm>
          <a:prstGeom prst="ellipse">
            <a:avLst/>
          </a:prstGeom>
          <a:solidFill>
            <a:srgbClr val="06CFCA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ptos SemiBold" panose="020B0004020202020204" pitchFamily="34" charset="0"/>
              </a:defRPr>
            </a:lvl1pPr>
            <a:lvl2pPr marL="457200" indent="0">
              <a:buNone/>
              <a:defRPr/>
            </a:lvl2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noProof="0" dirty="0"/>
              <a:t>3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EED82FE-18C7-2E0E-D61E-0F2E72F7A8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85986" y="3305668"/>
            <a:ext cx="7307263" cy="430213"/>
          </a:xfrm>
          <a:solidFill>
            <a:schemeClr val="bg1"/>
          </a:solidFill>
        </p:spPr>
        <p:txBody>
          <a:bodyPr anchor="ctr"/>
          <a:lstStyle>
            <a:lvl1pPr marL="0" indent="0">
              <a:buNone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noProof="0" dirty="0"/>
              <a:t>Exemple de titre partie 3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0513D619-6356-3FCA-5537-032731BEF1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87500" y="3915684"/>
            <a:ext cx="429932" cy="429932"/>
          </a:xfrm>
          <a:prstGeom prst="ellipse">
            <a:avLst/>
          </a:prstGeom>
          <a:solidFill>
            <a:srgbClr val="024140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ptos SemiBold" panose="020B0004020202020204" pitchFamily="34" charset="0"/>
              </a:defRPr>
            </a:lvl1pPr>
            <a:lvl2pPr marL="457200" indent="0">
              <a:buNone/>
              <a:defRPr/>
            </a:lvl2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noProof="0"/>
              <a:t>4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436668F-E340-D1B6-FE41-62EA180870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85986" y="3915404"/>
            <a:ext cx="7307263" cy="430213"/>
          </a:xfrm>
          <a:solidFill>
            <a:schemeClr val="bg1"/>
          </a:solidFill>
        </p:spPr>
        <p:txBody>
          <a:bodyPr anchor="ctr"/>
          <a:lstStyle>
            <a:lvl1pPr marL="0" indent="0">
              <a:buNone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noProof="0" dirty="0"/>
              <a:t>Exemple de titre partie 4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1868C148-59DE-2FE2-7081-AF1DDC567D7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622119" y="2086196"/>
            <a:ext cx="1071282" cy="430213"/>
          </a:xfrm>
          <a:solidFill>
            <a:schemeClr val="bg1"/>
          </a:solidFill>
        </p:spPr>
        <p:txBody>
          <a:bodyPr anchor="ctr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fr-FR" noProof="0" dirty="0"/>
              <a:t>Page 05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471BB9B8-F611-E2C4-686E-0C15CAA58D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622119" y="2695931"/>
            <a:ext cx="1071282" cy="430213"/>
          </a:xfrm>
          <a:solidFill>
            <a:schemeClr val="bg1"/>
          </a:solidFill>
        </p:spPr>
        <p:txBody>
          <a:bodyPr anchor="ctr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fr-FR" noProof="0" dirty="0"/>
              <a:t>Page 10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EBCFB62E-0C3E-6953-9C84-3B982913288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22119" y="3305666"/>
            <a:ext cx="1071282" cy="430213"/>
          </a:xfrm>
          <a:solidFill>
            <a:schemeClr val="bg1"/>
          </a:solidFill>
        </p:spPr>
        <p:txBody>
          <a:bodyPr anchor="ctr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fr-FR" noProof="0" dirty="0"/>
              <a:t>Page 12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AD98A5FA-EADA-CB17-175B-80CF6E81F7A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22119" y="3915401"/>
            <a:ext cx="1071282" cy="430213"/>
          </a:xfrm>
          <a:solidFill>
            <a:schemeClr val="bg1"/>
          </a:solidFill>
        </p:spPr>
        <p:txBody>
          <a:bodyPr anchor="ctr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fr-FR" noProof="0" dirty="0"/>
              <a:t>Page 14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742BCC6-102F-CB87-29A8-B2976ED6F35C}"/>
              </a:ext>
            </a:extLst>
          </p:cNvPr>
          <p:cNvSpPr txBox="1"/>
          <p:nvPr userDrawn="1"/>
        </p:nvSpPr>
        <p:spPr>
          <a:xfrm>
            <a:off x="10979165" y="6503809"/>
            <a:ext cx="531074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fld id="{EDDDEFE0-3BF6-1441-AB56-35E422D3E462}" type="slidenum">
              <a:rPr lang="fr-FR" sz="700" b="1" i="0" smtClean="0">
                <a:solidFill>
                  <a:schemeClr val="accent1"/>
                </a:solidFill>
                <a:latin typeface="Gilroy" pitchFamily="2" charset="77"/>
              </a:rPr>
              <a:pPr algn="r"/>
              <a:t>‹N°›</a:t>
            </a:fld>
            <a:endParaRPr lang="fr-FR" sz="700" b="1" i="0" dirty="0">
              <a:solidFill>
                <a:schemeClr val="accent1"/>
              </a:solidFill>
              <a:latin typeface="Gilroy" pitchFamily="2" charset="77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1BB3AFE0-34A6-33BE-64C1-BA6BAF0976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398" y="651299"/>
            <a:ext cx="2877670" cy="651983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 anchor="ctr">
            <a:noAutofit/>
          </a:bodyPr>
          <a:lstStyle>
            <a:lvl1pPr algn="ctr">
              <a:lnSpc>
                <a:spcPct val="110000"/>
              </a:lnSpc>
              <a:defRPr sz="2800" b="0" i="0" cap="all" baseline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fr-FR" noProof="0" dirty="0" err="1"/>
              <a:t>summary</a:t>
            </a:r>
            <a:endParaRPr lang="fr-FR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109C85-1AB5-4E9E-0D16-B03C42D408E5}"/>
              </a:ext>
            </a:extLst>
          </p:cNvPr>
          <p:cNvSpPr/>
          <p:nvPr userDrawn="1"/>
        </p:nvSpPr>
        <p:spPr>
          <a:xfrm>
            <a:off x="0" y="6831395"/>
            <a:ext cx="12204000" cy="57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Une image contenant étoile, astronomie, créativité&#10;&#10;Le contenu généré par l’IA peut être incorrect.">
            <a:extLst>
              <a:ext uri="{FF2B5EF4-FFF2-40B4-BE49-F238E27FC236}">
                <a16:creationId xmlns:a16="http://schemas.microsoft.com/office/drawing/2014/main" id="{CAC755AC-AA27-BBAE-870B-48B921B16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00476" y="199857"/>
            <a:ext cx="1621539" cy="1621539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D23CEA0E-9DD6-35C0-1517-067B4EAEFB74}"/>
              </a:ext>
            </a:extLst>
          </p:cNvPr>
          <p:cNvSpPr txBox="1"/>
          <p:nvPr userDrawn="1"/>
        </p:nvSpPr>
        <p:spPr>
          <a:xfrm>
            <a:off x="661286" y="6503809"/>
            <a:ext cx="6224974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700" b="1" i="0" dirty="0">
                <a:latin typeface="+mn-lt"/>
              </a:rPr>
              <a:t>AGRITECH DAY</a:t>
            </a:r>
            <a:r>
              <a:rPr lang="fr-FR" sz="700" b="0" i="0" dirty="0">
                <a:latin typeface="+mn-lt"/>
              </a:rPr>
              <a:t> – </a:t>
            </a:r>
            <a:r>
              <a:rPr lang="en-US" sz="7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INTERNATIONAL CONFERENCE OF TECHNOLOGIES AND SOLUTIONS FOR EFFICIENT AND SUSTAINABLE AGRICULTURE</a:t>
            </a:r>
            <a:endParaRPr lang="fr-FR" sz="7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523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-2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51657D6-D6D9-2FBA-CA5C-DF8B276146BD}"/>
              </a:ext>
            </a:extLst>
          </p:cNvPr>
          <p:cNvSpPr/>
          <p:nvPr userDrawn="1"/>
        </p:nvSpPr>
        <p:spPr>
          <a:xfrm flipH="1">
            <a:off x="0" y="-7083"/>
            <a:ext cx="120634" cy="296500"/>
          </a:xfrm>
          <a:prstGeom prst="rect">
            <a:avLst/>
          </a:prstGeom>
          <a:solidFill>
            <a:srgbClr val="0366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32">
            <a:extLst>
              <a:ext uri="{FF2B5EF4-FFF2-40B4-BE49-F238E27FC236}">
                <a16:creationId xmlns:a16="http://schemas.microsoft.com/office/drawing/2014/main" id="{297D4885-9BDE-E6BC-E02B-565C13004E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755" y="25037"/>
            <a:ext cx="608332" cy="269333"/>
          </a:xfrm>
        </p:spPr>
        <p:txBody>
          <a:bodyPr>
            <a:noAutofit/>
          </a:bodyPr>
          <a:lstStyle>
            <a:lvl1pPr marL="0" indent="0" algn="l">
              <a:buNone/>
              <a:defRPr sz="1400" b="1" i="0">
                <a:solidFill>
                  <a:srgbClr val="036666"/>
                </a:solidFill>
                <a:latin typeface="Aptos Black" panose="020B0004020202020204" pitchFamily="34" charset="0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3" name="Rectangle : coins arrondis 90">
            <a:extLst>
              <a:ext uri="{FF2B5EF4-FFF2-40B4-BE49-F238E27FC236}">
                <a16:creationId xmlns:a16="http://schemas.microsoft.com/office/drawing/2014/main" id="{097D1350-297F-C907-7774-CFD406280958}"/>
              </a:ext>
            </a:extLst>
          </p:cNvPr>
          <p:cNvSpPr>
            <a:spLocks/>
          </p:cNvSpPr>
          <p:nvPr/>
        </p:nvSpPr>
        <p:spPr>
          <a:xfrm>
            <a:off x="3536324" y="2171970"/>
            <a:ext cx="5188107" cy="389877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  <a:alpha val="44000"/>
            </a:schemeClr>
          </a:solidFill>
          <a:ln w="6350">
            <a:solidFill>
              <a:srgbClr val="BFBFB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Picture Placeholder 23">
            <a:extLst>
              <a:ext uri="{FF2B5EF4-FFF2-40B4-BE49-F238E27FC236}">
                <a16:creationId xmlns:a16="http://schemas.microsoft.com/office/drawing/2014/main" id="{328DB36A-E97E-0CA7-433D-5EB32EDE57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403176" y="1882893"/>
            <a:ext cx="1517462" cy="1710761"/>
          </a:xfrm>
          <a:custGeom>
            <a:avLst/>
            <a:gdLst>
              <a:gd name="connsiteX0" fmla="*/ 526178 w 1052501"/>
              <a:gd name="connsiteY0" fmla="*/ 0 h 1186572"/>
              <a:gd name="connsiteX1" fmla="*/ 567956 w 1052501"/>
              <a:gd name="connsiteY1" fmla="*/ 9630 h 1186572"/>
              <a:gd name="connsiteX2" fmla="*/ 1010576 w 1052501"/>
              <a:gd name="connsiteY2" fmla="*/ 265267 h 1186572"/>
              <a:gd name="connsiteX3" fmla="*/ 1025184 w 1052501"/>
              <a:gd name="connsiteY3" fmla="*/ 276515 h 1186572"/>
              <a:gd name="connsiteX4" fmla="*/ 1027812 w 1052501"/>
              <a:gd name="connsiteY4" fmla="*/ 279583 h 1186572"/>
              <a:gd name="connsiteX5" fmla="*/ 1027374 w 1052501"/>
              <a:gd name="connsiteY5" fmla="*/ 279437 h 1186572"/>
              <a:gd name="connsiteX6" fmla="*/ 1052501 w 1052501"/>
              <a:gd name="connsiteY6" fmla="*/ 337868 h 1186572"/>
              <a:gd name="connsiteX7" fmla="*/ 1052501 w 1052501"/>
              <a:gd name="connsiteY7" fmla="*/ 849142 h 1186572"/>
              <a:gd name="connsiteX8" fmla="*/ 1010722 w 1052501"/>
              <a:gd name="connsiteY8" fmla="*/ 921451 h 1186572"/>
              <a:gd name="connsiteX9" fmla="*/ 823155 w 1052501"/>
              <a:gd name="connsiteY9" fmla="*/ 1029695 h 1186572"/>
              <a:gd name="connsiteX10" fmla="*/ 568102 w 1052501"/>
              <a:gd name="connsiteY10" fmla="*/ 1176942 h 1186572"/>
              <a:gd name="connsiteX11" fmla="*/ 484545 w 1052501"/>
              <a:gd name="connsiteY11" fmla="*/ 1176942 h 1186572"/>
              <a:gd name="connsiteX12" fmla="*/ 392369 w 1052501"/>
              <a:gd name="connsiteY12" fmla="*/ 1123769 h 1186572"/>
              <a:gd name="connsiteX13" fmla="*/ 41779 w 1052501"/>
              <a:gd name="connsiteY13" fmla="*/ 921451 h 1186572"/>
              <a:gd name="connsiteX14" fmla="*/ 8328 w 1052501"/>
              <a:gd name="connsiteY14" fmla="*/ 880695 h 1186572"/>
              <a:gd name="connsiteX15" fmla="*/ 5259 w 1052501"/>
              <a:gd name="connsiteY15" fmla="*/ 874559 h 1186572"/>
              <a:gd name="connsiteX16" fmla="*/ 0 w 1052501"/>
              <a:gd name="connsiteY16" fmla="*/ 849142 h 1186572"/>
              <a:gd name="connsiteX17" fmla="*/ 0 w 1052501"/>
              <a:gd name="connsiteY17" fmla="*/ 337868 h 1186572"/>
              <a:gd name="connsiteX18" fmla="*/ 41779 w 1052501"/>
              <a:gd name="connsiteY18" fmla="*/ 265559 h 1186572"/>
              <a:gd name="connsiteX19" fmla="*/ 82243 w 1052501"/>
              <a:gd name="connsiteY19" fmla="*/ 242187 h 1186572"/>
              <a:gd name="connsiteX20" fmla="*/ 459711 w 1052501"/>
              <a:gd name="connsiteY20" fmla="*/ 24238 h 1186572"/>
              <a:gd name="connsiteX21" fmla="*/ 484399 w 1052501"/>
              <a:gd name="connsiteY21" fmla="*/ 9630 h 1186572"/>
              <a:gd name="connsiteX22" fmla="*/ 526178 w 1052501"/>
              <a:gd name="connsiteY22" fmla="*/ 0 h 118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52501" h="1186572">
                <a:moveTo>
                  <a:pt x="526178" y="0"/>
                </a:moveTo>
                <a:cubicBezTo>
                  <a:pt x="540457" y="0"/>
                  <a:pt x="554736" y="3210"/>
                  <a:pt x="567956" y="9630"/>
                </a:cubicBezTo>
                <a:lnTo>
                  <a:pt x="1010576" y="265267"/>
                </a:lnTo>
                <a:cubicBezTo>
                  <a:pt x="1015981" y="268276"/>
                  <a:pt x="1020947" y="272074"/>
                  <a:pt x="1025184" y="276515"/>
                </a:cubicBezTo>
                <a:lnTo>
                  <a:pt x="1027812" y="279583"/>
                </a:lnTo>
                <a:lnTo>
                  <a:pt x="1027374" y="279437"/>
                </a:lnTo>
                <a:cubicBezTo>
                  <a:pt x="1042274" y="295432"/>
                  <a:pt x="1051185" y="316073"/>
                  <a:pt x="1052501" y="337868"/>
                </a:cubicBezTo>
                <a:lnTo>
                  <a:pt x="1052501" y="849142"/>
                </a:lnTo>
                <a:cubicBezTo>
                  <a:pt x="1050455" y="878387"/>
                  <a:pt x="1034970" y="905047"/>
                  <a:pt x="1010722" y="921451"/>
                </a:cubicBezTo>
                <a:lnTo>
                  <a:pt x="823155" y="1029695"/>
                </a:lnTo>
                <a:lnTo>
                  <a:pt x="568102" y="1176942"/>
                </a:lnTo>
                <a:cubicBezTo>
                  <a:pt x="541661" y="1189782"/>
                  <a:pt x="510985" y="1189782"/>
                  <a:pt x="484545" y="1176942"/>
                </a:cubicBezTo>
                <a:lnTo>
                  <a:pt x="392369" y="1123769"/>
                </a:lnTo>
                <a:lnTo>
                  <a:pt x="41779" y="921451"/>
                </a:lnTo>
                <a:cubicBezTo>
                  <a:pt x="26879" y="911430"/>
                  <a:pt x="15193" y="897261"/>
                  <a:pt x="8328" y="880695"/>
                </a:cubicBezTo>
                <a:lnTo>
                  <a:pt x="5259" y="874559"/>
                </a:lnTo>
                <a:cubicBezTo>
                  <a:pt x="2046" y="866453"/>
                  <a:pt x="293" y="857849"/>
                  <a:pt x="0" y="849142"/>
                </a:cubicBezTo>
                <a:lnTo>
                  <a:pt x="0" y="337868"/>
                </a:lnTo>
                <a:cubicBezTo>
                  <a:pt x="2046" y="308623"/>
                  <a:pt x="17529" y="281964"/>
                  <a:pt x="41779" y="265559"/>
                </a:cubicBezTo>
                <a:lnTo>
                  <a:pt x="82243" y="242187"/>
                </a:lnTo>
                <a:lnTo>
                  <a:pt x="459711" y="24238"/>
                </a:lnTo>
                <a:lnTo>
                  <a:pt x="484399" y="9630"/>
                </a:lnTo>
                <a:cubicBezTo>
                  <a:pt x="497619" y="3210"/>
                  <a:pt x="511898" y="0"/>
                  <a:pt x="526178" y="0"/>
                </a:cubicBezTo>
                <a:close/>
              </a:path>
            </a:pathLst>
          </a:custGeom>
          <a:solidFill>
            <a:srgbClr val="4EAAB8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25" name="Espace réservé du texte 23">
            <a:extLst>
              <a:ext uri="{FF2B5EF4-FFF2-40B4-BE49-F238E27FC236}">
                <a16:creationId xmlns:a16="http://schemas.microsoft.com/office/drawing/2014/main" id="{C63B1DD7-21FD-CD2C-196A-9610E658E7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26277" y="3837427"/>
            <a:ext cx="4671261" cy="205599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fr-FR" dirty="0"/>
              <a:t>Cliquez pour modifier le texte du masque</a:t>
            </a:r>
          </a:p>
        </p:txBody>
      </p:sp>
      <p:sp>
        <p:nvSpPr>
          <p:cNvPr id="30" name="Espace réservé du texte 8">
            <a:extLst>
              <a:ext uri="{FF2B5EF4-FFF2-40B4-BE49-F238E27FC236}">
                <a16:creationId xmlns:a16="http://schemas.microsoft.com/office/drawing/2014/main" id="{5784B2C0-784B-5855-EBC0-71D85FBF46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1513" y="1193370"/>
            <a:ext cx="10858219" cy="383809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5" b="1" i="0" cap="all" baseline="0">
                <a:latin typeface="Aptos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F39BEBDF-30CA-08EB-2797-156B510930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1795" y="658666"/>
            <a:ext cx="10857938" cy="502076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cap="all" baseline="0">
                <a:latin typeface="Aptos Black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Cliquez pour ajouter un Titre a la diapositive</a:t>
            </a:r>
          </a:p>
        </p:txBody>
      </p:sp>
      <p:sp>
        <p:nvSpPr>
          <p:cNvPr id="32" name="Espace réservé du texte 1">
            <a:extLst>
              <a:ext uri="{FF2B5EF4-FFF2-40B4-BE49-F238E27FC236}">
                <a16:creationId xmlns:a16="http://schemas.microsoft.com/office/drawing/2014/main" id="{5261D016-7668-A743-64A9-95B4339769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7086" y="25037"/>
            <a:ext cx="10766543" cy="26438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rgbClr val="036666"/>
                </a:solidFill>
              </a:defRPr>
            </a:lvl1pPr>
          </a:lstStyle>
          <a:p>
            <a:r>
              <a:rPr lang="fr-FR" dirty="0"/>
              <a:t>Titre du chapitre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D7FA94-8C6A-5CF1-B94D-0B9AC78DC4F3}"/>
              </a:ext>
            </a:extLst>
          </p:cNvPr>
          <p:cNvSpPr/>
          <p:nvPr userDrawn="1"/>
        </p:nvSpPr>
        <p:spPr>
          <a:xfrm>
            <a:off x="0" y="6831395"/>
            <a:ext cx="12204000" cy="57600"/>
          </a:xfrm>
          <a:prstGeom prst="rect">
            <a:avLst/>
          </a:prstGeom>
          <a:solidFill>
            <a:srgbClr val="0366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813AC27-9A7C-B1B2-7C62-DF32BFF31AFD}"/>
              </a:ext>
            </a:extLst>
          </p:cNvPr>
          <p:cNvSpPr txBox="1"/>
          <p:nvPr userDrawn="1"/>
        </p:nvSpPr>
        <p:spPr>
          <a:xfrm>
            <a:off x="661286" y="6503809"/>
            <a:ext cx="6224974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700" b="1" i="0" dirty="0">
                <a:latin typeface="+mn-lt"/>
              </a:rPr>
              <a:t>AGRITECH DAY</a:t>
            </a:r>
            <a:r>
              <a:rPr lang="fr-FR" sz="700" b="0" i="0" dirty="0">
                <a:latin typeface="+mn-lt"/>
              </a:rPr>
              <a:t> – </a:t>
            </a:r>
            <a:r>
              <a:rPr lang="en-US" sz="7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INTERNATIONAL CONFERENCE OF TECHNOLOGIES AND SOLUTIONS FOR EFFICIENT AND SUSTAINABLE AGRICULTURE</a:t>
            </a:r>
            <a:endParaRPr lang="fr-FR" sz="7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809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-gri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311641E-5C24-F0EC-339B-6EC0C63860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87500" y="2086476"/>
            <a:ext cx="429932" cy="429932"/>
          </a:xfrm>
          <a:prstGeom prst="ellipse">
            <a:avLst/>
          </a:prstGeom>
          <a:solidFill>
            <a:srgbClr val="F39325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ptos SemiBold" panose="020B0004020202020204" pitchFamily="34" charset="0"/>
              </a:defRPr>
            </a:lvl1pPr>
            <a:lvl2pPr marL="457200" indent="0">
              <a:buNone/>
              <a:defRPr/>
            </a:lvl2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noProof="0" dirty="0"/>
              <a:t>1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E398057-C8A1-1681-C9B9-DFA2D4656E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85986" y="2086196"/>
            <a:ext cx="7307263" cy="430213"/>
          </a:xfrm>
          <a:solidFill>
            <a:schemeClr val="bg1"/>
          </a:solidFill>
        </p:spPr>
        <p:txBody>
          <a:bodyPr anchor="ctr"/>
          <a:lstStyle>
            <a:lvl1pPr marL="0" indent="0">
              <a:buNone/>
              <a:defRPr sz="2000"/>
            </a:lvl1pPr>
          </a:lstStyle>
          <a:p>
            <a:pPr lvl="0"/>
            <a:r>
              <a:rPr lang="fr-FR" noProof="0" dirty="0"/>
              <a:t>Exemple de titre partie 1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0C73F-C6F0-BFB9-9756-2719089671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87500" y="2696212"/>
            <a:ext cx="429932" cy="429932"/>
          </a:xfrm>
          <a:prstGeom prst="ellipse">
            <a:avLst/>
          </a:prstGeom>
          <a:solidFill>
            <a:srgbClr val="F5A349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ptos SemiBold" panose="020B0004020202020204" pitchFamily="34" charset="0"/>
              </a:defRPr>
            </a:lvl1pPr>
            <a:lvl2pPr marL="457200" indent="0">
              <a:buNone/>
              <a:defRPr/>
            </a:lvl2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noProof="0" dirty="0"/>
              <a:t>2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CEEE761B-B12D-F291-C8CA-EF5DC0A18C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85986" y="2695932"/>
            <a:ext cx="7307263" cy="430213"/>
          </a:xfrm>
          <a:solidFill>
            <a:schemeClr val="bg1"/>
          </a:solidFill>
        </p:spPr>
        <p:txBody>
          <a:bodyPr anchor="ctr"/>
          <a:lstStyle>
            <a:lvl1pPr marL="0" indent="0">
              <a:buNone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noProof="0" dirty="0"/>
              <a:t>Exemple de titre partie 2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D876BF3-1A59-428B-6519-A7A9F46E8F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87500" y="3305948"/>
            <a:ext cx="429932" cy="42993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ptos SemiBold" panose="020B0004020202020204" pitchFamily="34" charset="0"/>
              </a:defRPr>
            </a:lvl1pPr>
            <a:lvl2pPr marL="457200" indent="0">
              <a:buNone/>
              <a:defRPr/>
            </a:lvl2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noProof="0" dirty="0"/>
              <a:t>3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EED82FE-18C7-2E0E-D61E-0F2E72F7A8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85986" y="3305668"/>
            <a:ext cx="7307263" cy="430213"/>
          </a:xfrm>
          <a:solidFill>
            <a:schemeClr val="bg1"/>
          </a:solidFill>
        </p:spPr>
        <p:txBody>
          <a:bodyPr anchor="ctr"/>
          <a:lstStyle>
            <a:lvl1pPr marL="0" indent="0">
              <a:buNone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noProof="0" dirty="0"/>
              <a:t>Exemple de titre partie 3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0513D619-6356-3FCA-5537-032731BEF1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87500" y="3915684"/>
            <a:ext cx="429932" cy="429932"/>
          </a:xfrm>
          <a:prstGeom prst="ellipse">
            <a:avLst/>
          </a:prstGeom>
          <a:solidFill>
            <a:srgbClr val="CB700B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ptos SemiBold" panose="020B0004020202020204" pitchFamily="34" charset="0"/>
              </a:defRPr>
            </a:lvl1pPr>
            <a:lvl2pPr marL="457200" indent="0">
              <a:buNone/>
              <a:defRPr/>
            </a:lvl2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noProof="0"/>
              <a:t>4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436668F-E340-D1B6-FE41-62EA180870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85986" y="3915404"/>
            <a:ext cx="7307263" cy="430213"/>
          </a:xfrm>
          <a:solidFill>
            <a:schemeClr val="bg1"/>
          </a:solidFill>
        </p:spPr>
        <p:txBody>
          <a:bodyPr anchor="ctr"/>
          <a:lstStyle>
            <a:lvl1pPr marL="0" indent="0">
              <a:buNone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noProof="0" dirty="0"/>
              <a:t>Exemple de titre partie 4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1868C148-59DE-2FE2-7081-AF1DDC567D7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622119" y="2086196"/>
            <a:ext cx="1071282" cy="430213"/>
          </a:xfrm>
          <a:solidFill>
            <a:schemeClr val="bg1"/>
          </a:solidFill>
        </p:spPr>
        <p:txBody>
          <a:bodyPr anchor="ctr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fr-FR" noProof="0" dirty="0"/>
              <a:t>Page 05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471BB9B8-F611-E2C4-686E-0C15CAA58D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622119" y="2695931"/>
            <a:ext cx="1071282" cy="430213"/>
          </a:xfrm>
          <a:solidFill>
            <a:schemeClr val="bg1"/>
          </a:solidFill>
        </p:spPr>
        <p:txBody>
          <a:bodyPr anchor="ctr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fr-FR" noProof="0" dirty="0"/>
              <a:t>Page 10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EBCFB62E-0C3E-6953-9C84-3B982913288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22119" y="3305666"/>
            <a:ext cx="1071282" cy="430213"/>
          </a:xfrm>
          <a:solidFill>
            <a:schemeClr val="bg1"/>
          </a:solidFill>
        </p:spPr>
        <p:txBody>
          <a:bodyPr anchor="ctr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fr-FR" noProof="0" dirty="0"/>
              <a:t>Page 12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AD98A5FA-EADA-CB17-175B-80CF6E81F7A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22119" y="3915401"/>
            <a:ext cx="1071282" cy="430213"/>
          </a:xfrm>
          <a:solidFill>
            <a:schemeClr val="bg1"/>
          </a:solidFill>
        </p:spPr>
        <p:txBody>
          <a:bodyPr anchor="ctr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fr-FR" noProof="0" dirty="0"/>
              <a:t>Page 14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742BCC6-102F-CB87-29A8-B2976ED6F35C}"/>
              </a:ext>
            </a:extLst>
          </p:cNvPr>
          <p:cNvSpPr txBox="1"/>
          <p:nvPr userDrawn="1"/>
        </p:nvSpPr>
        <p:spPr>
          <a:xfrm>
            <a:off x="10979165" y="6503809"/>
            <a:ext cx="531074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fld id="{EDDDEFE0-3BF6-1441-AB56-35E422D3E462}" type="slidenum">
              <a:rPr lang="fr-FR" sz="700" b="1" i="0" smtClean="0">
                <a:solidFill>
                  <a:schemeClr val="accent1"/>
                </a:solidFill>
                <a:latin typeface="Gilroy" pitchFamily="2" charset="77"/>
              </a:rPr>
              <a:pPr algn="r"/>
              <a:t>‹N°›</a:t>
            </a:fld>
            <a:endParaRPr lang="fr-FR" sz="700" b="1" i="0" dirty="0">
              <a:solidFill>
                <a:schemeClr val="accent1"/>
              </a:solidFill>
              <a:latin typeface="Gilroy" pitchFamily="2" charset="77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9EA041A-4727-D9D7-D017-16651DB751F3}"/>
              </a:ext>
            </a:extLst>
          </p:cNvPr>
          <p:cNvSpPr txBox="1"/>
          <p:nvPr userDrawn="1"/>
        </p:nvSpPr>
        <p:spPr>
          <a:xfrm>
            <a:off x="671796" y="6503809"/>
            <a:ext cx="9604318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700" b="1" i="0" dirty="0">
                <a:latin typeface="+mn-lt"/>
              </a:rPr>
              <a:t>AGRITECH DAY</a:t>
            </a:r>
            <a:r>
              <a:rPr lang="fr-FR" sz="700" b="0" i="0" dirty="0">
                <a:latin typeface="+mn-lt"/>
              </a:rPr>
              <a:t> – </a:t>
            </a:r>
            <a:r>
              <a:rPr lang="en-US" sz="7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INTERNATIONAL CONFERENCE OF TECHNOLOGIES AND SOLUTIONS FOR EFFICIENT AND SUSTAINABLE AGRICULTURE</a:t>
            </a:r>
            <a:endParaRPr lang="fr-FR" sz="7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B4ADAC1D-8727-FA36-58AF-631256E857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8716" y="651299"/>
            <a:ext cx="771523" cy="719055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1BB3AFE0-34A6-33BE-64C1-BA6BAF0976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398" y="651299"/>
            <a:ext cx="2877670" cy="651983"/>
          </a:xfrm>
          <a:prstGeom prst="roundRect">
            <a:avLst>
              <a:gd name="adj" fmla="val 50000"/>
            </a:avLst>
          </a:prstGeom>
          <a:solidFill>
            <a:srgbClr val="F39325"/>
          </a:solidFill>
        </p:spPr>
        <p:txBody>
          <a:bodyPr anchor="ctr">
            <a:noAutofit/>
          </a:bodyPr>
          <a:lstStyle>
            <a:lvl1pPr algn="ctr">
              <a:lnSpc>
                <a:spcPct val="110000"/>
              </a:lnSpc>
              <a:defRPr sz="2800" b="0" i="0" cap="all" baseline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fr-FR" noProof="0" dirty="0"/>
              <a:t>sommaire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109C85-1AB5-4E9E-0D16-B03C42D408E5}"/>
              </a:ext>
            </a:extLst>
          </p:cNvPr>
          <p:cNvSpPr/>
          <p:nvPr userDrawn="1"/>
        </p:nvSpPr>
        <p:spPr>
          <a:xfrm>
            <a:off x="0" y="6831395"/>
            <a:ext cx="12204000" cy="57600"/>
          </a:xfrm>
          <a:prstGeom prst="rect">
            <a:avLst/>
          </a:prstGeom>
          <a:solidFill>
            <a:srgbClr val="F393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F39325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32779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-2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51657D6-D6D9-2FBA-CA5C-DF8B276146BD}"/>
              </a:ext>
            </a:extLst>
          </p:cNvPr>
          <p:cNvSpPr/>
          <p:nvPr userDrawn="1"/>
        </p:nvSpPr>
        <p:spPr>
          <a:xfrm flipH="1">
            <a:off x="0" y="-7083"/>
            <a:ext cx="120634" cy="296500"/>
          </a:xfrm>
          <a:prstGeom prst="rect">
            <a:avLst/>
          </a:prstGeom>
          <a:solidFill>
            <a:srgbClr val="0366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32">
            <a:extLst>
              <a:ext uri="{FF2B5EF4-FFF2-40B4-BE49-F238E27FC236}">
                <a16:creationId xmlns:a16="http://schemas.microsoft.com/office/drawing/2014/main" id="{297D4885-9BDE-E6BC-E02B-565C13004E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755" y="25037"/>
            <a:ext cx="608332" cy="269333"/>
          </a:xfrm>
        </p:spPr>
        <p:txBody>
          <a:bodyPr>
            <a:noAutofit/>
          </a:bodyPr>
          <a:lstStyle>
            <a:lvl1pPr marL="0" indent="0" algn="l">
              <a:buNone/>
              <a:defRPr sz="1400" b="1" i="0">
                <a:solidFill>
                  <a:srgbClr val="036666"/>
                </a:solidFill>
                <a:latin typeface="Aptos Black" panose="020B0004020202020204" pitchFamily="34" charset="0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3" name="Rectangle : coins arrondis 90">
            <a:extLst>
              <a:ext uri="{FF2B5EF4-FFF2-40B4-BE49-F238E27FC236}">
                <a16:creationId xmlns:a16="http://schemas.microsoft.com/office/drawing/2014/main" id="{097D1350-297F-C907-7774-CFD406280958}"/>
              </a:ext>
            </a:extLst>
          </p:cNvPr>
          <p:cNvSpPr>
            <a:spLocks/>
          </p:cNvSpPr>
          <p:nvPr/>
        </p:nvSpPr>
        <p:spPr>
          <a:xfrm>
            <a:off x="662498" y="2171970"/>
            <a:ext cx="5188107" cy="389877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  <a:alpha val="44000"/>
            </a:schemeClr>
          </a:solidFill>
          <a:ln w="6350">
            <a:solidFill>
              <a:srgbClr val="BFBFB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Picture Placeholder 23">
            <a:extLst>
              <a:ext uri="{FF2B5EF4-FFF2-40B4-BE49-F238E27FC236}">
                <a16:creationId xmlns:a16="http://schemas.microsoft.com/office/drawing/2014/main" id="{328DB36A-E97E-0CA7-433D-5EB32EDE57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529350" y="1882893"/>
            <a:ext cx="1517462" cy="1710761"/>
          </a:xfrm>
          <a:custGeom>
            <a:avLst/>
            <a:gdLst>
              <a:gd name="connsiteX0" fmla="*/ 526178 w 1052501"/>
              <a:gd name="connsiteY0" fmla="*/ 0 h 1186572"/>
              <a:gd name="connsiteX1" fmla="*/ 567956 w 1052501"/>
              <a:gd name="connsiteY1" fmla="*/ 9630 h 1186572"/>
              <a:gd name="connsiteX2" fmla="*/ 1010576 w 1052501"/>
              <a:gd name="connsiteY2" fmla="*/ 265267 h 1186572"/>
              <a:gd name="connsiteX3" fmla="*/ 1025184 w 1052501"/>
              <a:gd name="connsiteY3" fmla="*/ 276515 h 1186572"/>
              <a:gd name="connsiteX4" fmla="*/ 1027812 w 1052501"/>
              <a:gd name="connsiteY4" fmla="*/ 279583 h 1186572"/>
              <a:gd name="connsiteX5" fmla="*/ 1027374 w 1052501"/>
              <a:gd name="connsiteY5" fmla="*/ 279437 h 1186572"/>
              <a:gd name="connsiteX6" fmla="*/ 1052501 w 1052501"/>
              <a:gd name="connsiteY6" fmla="*/ 337868 h 1186572"/>
              <a:gd name="connsiteX7" fmla="*/ 1052501 w 1052501"/>
              <a:gd name="connsiteY7" fmla="*/ 849142 h 1186572"/>
              <a:gd name="connsiteX8" fmla="*/ 1010722 w 1052501"/>
              <a:gd name="connsiteY8" fmla="*/ 921451 h 1186572"/>
              <a:gd name="connsiteX9" fmla="*/ 823155 w 1052501"/>
              <a:gd name="connsiteY9" fmla="*/ 1029695 h 1186572"/>
              <a:gd name="connsiteX10" fmla="*/ 568102 w 1052501"/>
              <a:gd name="connsiteY10" fmla="*/ 1176942 h 1186572"/>
              <a:gd name="connsiteX11" fmla="*/ 484545 w 1052501"/>
              <a:gd name="connsiteY11" fmla="*/ 1176942 h 1186572"/>
              <a:gd name="connsiteX12" fmla="*/ 392369 w 1052501"/>
              <a:gd name="connsiteY12" fmla="*/ 1123769 h 1186572"/>
              <a:gd name="connsiteX13" fmla="*/ 41779 w 1052501"/>
              <a:gd name="connsiteY13" fmla="*/ 921451 h 1186572"/>
              <a:gd name="connsiteX14" fmla="*/ 8328 w 1052501"/>
              <a:gd name="connsiteY14" fmla="*/ 880695 h 1186572"/>
              <a:gd name="connsiteX15" fmla="*/ 5259 w 1052501"/>
              <a:gd name="connsiteY15" fmla="*/ 874559 h 1186572"/>
              <a:gd name="connsiteX16" fmla="*/ 0 w 1052501"/>
              <a:gd name="connsiteY16" fmla="*/ 849142 h 1186572"/>
              <a:gd name="connsiteX17" fmla="*/ 0 w 1052501"/>
              <a:gd name="connsiteY17" fmla="*/ 337868 h 1186572"/>
              <a:gd name="connsiteX18" fmla="*/ 41779 w 1052501"/>
              <a:gd name="connsiteY18" fmla="*/ 265559 h 1186572"/>
              <a:gd name="connsiteX19" fmla="*/ 82243 w 1052501"/>
              <a:gd name="connsiteY19" fmla="*/ 242187 h 1186572"/>
              <a:gd name="connsiteX20" fmla="*/ 459711 w 1052501"/>
              <a:gd name="connsiteY20" fmla="*/ 24238 h 1186572"/>
              <a:gd name="connsiteX21" fmla="*/ 484399 w 1052501"/>
              <a:gd name="connsiteY21" fmla="*/ 9630 h 1186572"/>
              <a:gd name="connsiteX22" fmla="*/ 526178 w 1052501"/>
              <a:gd name="connsiteY22" fmla="*/ 0 h 118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52501" h="1186572">
                <a:moveTo>
                  <a:pt x="526178" y="0"/>
                </a:moveTo>
                <a:cubicBezTo>
                  <a:pt x="540457" y="0"/>
                  <a:pt x="554736" y="3210"/>
                  <a:pt x="567956" y="9630"/>
                </a:cubicBezTo>
                <a:lnTo>
                  <a:pt x="1010576" y="265267"/>
                </a:lnTo>
                <a:cubicBezTo>
                  <a:pt x="1015981" y="268276"/>
                  <a:pt x="1020947" y="272074"/>
                  <a:pt x="1025184" y="276515"/>
                </a:cubicBezTo>
                <a:lnTo>
                  <a:pt x="1027812" y="279583"/>
                </a:lnTo>
                <a:lnTo>
                  <a:pt x="1027374" y="279437"/>
                </a:lnTo>
                <a:cubicBezTo>
                  <a:pt x="1042274" y="295432"/>
                  <a:pt x="1051185" y="316073"/>
                  <a:pt x="1052501" y="337868"/>
                </a:cubicBezTo>
                <a:lnTo>
                  <a:pt x="1052501" y="849142"/>
                </a:lnTo>
                <a:cubicBezTo>
                  <a:pt x="1050455" y="878387"/>
                  <a:pt x="1034970" y="905047"/>
                  <a:pt x="1010722" y="921451"/>
                </a:cubicBezTo>
                <a:lnTo>
                  <a:pt x="823155" y="1029695"/>
                </a:lnTo>
                <a:lnTo>
                  <a:pt x="568102" y="1176942"/>
                </a:lnTo>
                <a:cubicBezTo>
                  <a:pt x="541661" y="1189782"/>
                  <a:pt x="510985" y="1189782"/>
                  <a:pt x="484545" y="1176942"/>
                </a:cubicBezTo>
                <a:lnTo>
                  <a:pt x="392369" y="1123769"/>
                </a:lnTo>
                <a:lnTo>
                  <a:pt x="41779" y="921451"/>
                </a:lnTo>
                <a:cubicBezTo>
                  <a:pt x="26879" y="911430"/>
                  <a:pt x="15193" y="897261"/>
                  <a:pt x="8328" y="880695"/>
                </a:cubicBezTo>
                <a:lnTo>
                  <a:pt x="5259" y="874559"/>
                </a:lnTo>
                <a:cubicBezTo>
                  <a:pt x="2046" y="866453"/>
                  <a:pt x="293" y="857849"/>
                  <a:pt x="0" y="849142"/>
                </a:cubicBezTo>
                <a:lnTo>
                  <a:pt x="0" y="337868"/>
                </a:lnTo>
                <a:cubicBezTo>
                  <a:pt x="2046" y="308623"/>
                  <a:pt x="17529" y="281964"/>
                  <a:pt x="41779" y="265559"/>
                </a:cubicBezTo>
                <a:lnTo>
                  <a:pt x="82243" y="242187"/>
                </a:lnTo>
                <a:lnTo>
                  <a:pt x="459711" y="24238"/>
                </a:lnTo>
                <a:lnTo>
                  <a:pt x="484399" y="9630"/>
                </a:lnTo>
                <a:cubicBezTo>
                  <a:pt x="497619" y="3210"/>
                  <a:pt x="511898" y="0"/>
                  <a:pt x="526178" y="0"/>
                </a:cubicBezTo>
                <a:close/>
              </a:path>
            </a:pathLst>
          </a:custGeom>
          <a:solidFill>
            <a:srgbClr val="4EAAB8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25" name="Espace réservé du texte 23">
            <a:extLst>
              <a:ext uri="{FF2B5EF4-FFF2-40B4-BE49-F238E27FC236}">
                <a16:creationId xmlns:a16="http://schemas.microsoft.com/office/drawing/2014/main" id="{C63B1DD7-21FD-CD2C-196A-9610E658E7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451" y="3837427"/>
            <a:ext cx="4671261" cy="205599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fr-FR" dirty="0"/>
              <a:t>Cliquez pour modifier le texte du masque</a:t>
            </a:r>
          </a:p>
        </p:txBody>
      </p:sp>
      <p:sp>
        <p:nvSpPr>
          <p:cNvPr id="30" name="Espace réservé du texte 8">
            <a:extLst>
              <a:ext uri="{FF2B5EF4-FFF2-40B4-BE49-F238E27FC236}">
                <a16:creationId xmlns:a16="http://schemas.microsoft.com/office/drawing/2014/main" id="{5784B2C0-784B-5855-EBC0-71D85FBF46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1513" y="1193370"/>
            <a:ext cx="10858219" cy="383809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5" b="1" i="0" cap="all" baseline="0">
                <a:latin typeface="Aptos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F39BEBDF-30CA-08EB-2797-156B510930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1795" y="658666"/>
            <a:ext cx="10857938" cy="502076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cap="all" baseline="0">
                <a:latin typeface="Aptos Black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Cliquez pour ajouter un Titre a la diapositive</a:t>
            </a:r>
          </a:p>
        </p:txBody>
      </p:sp>
      <p:sp>
        <p:nvSpPr>
          <p:cNvPr id="32" name="Espace réservé du texte 1">
            <a:extLst>
              <a:ext uri="{FF2B5EF4-FFF2-40B4-BE49-F238E27FC236}">
                <a16:creationId xmlns:a16="http://schemas.microsoft.com/office/drawing/2014/main" id="{5261D016-7668-A743-64A9-95B4339769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7086" y="25037"/>
            <a:ext cx="10766543" cy="26438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rgbClr val="036666"/>
                </a:solidFill>
              </a:defRPr>
            </a:lvl1pPr>
          </a:lstStyle>
          <a:p>
            <a:r>
              <a:rPr lang="fr-FR" dirty="0"/>
              <a:t>Titre du chapitre</a:t>
            </a:r>
          </a:p>
        </p:txBody>
      </p:sp>
      <p:sp>
        <p:nvSpPr>
          <p:cNvPr id="33" name="Rectangle : coins arrondis 90">
            <a:extLst>
              <a:ext uri="{FF2B5EF4-FFF2-40B4-BE49-F238E27FC236}">
                <a16:creationId xmlns:a16="http://schemas.microsoft.com/office/drawing/2014/main" id="{B1EF0924-1AD1-5CBD-2996-DE42D93A3DF5}"/>
              </a:ext>
            </a:extLst>
          </p:cNvPr>
          <p:cNvSpPr>
            <a:spLocks/>
          </p:cNvSpPr>
          <p:nvPr userDrawn="1"/>
        </p:nvSpPr>
        <p:spPr>
          <a:xfrm>
            <a:off x="6337590" y="2171970"/>
            <a:ext cx="5188107" cy="389877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  <a:alpha val="44000"/>
            </a:schemeClr>
          </a:solidFill>
          <a:ln w="6350">
            <a:solidFill>
              <a:srgbClr val="BFBFB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Picture Placeholder 23">
            <a:extLst>
              <a:ext uri="{FF2B5EF4-FFF2-40B4-BE49-F238E27FC236}">
                <a16:creationId xmlns:a16="http://schemas.microsoft.com/office/drawing/2014/main" id="{180DD5FD-DFEF-5C43-834E-D9A1D3AD7C4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172912" y="1882893"/>
            <a:ext cx="1517462" cy="1710761"/>
          </a:xfrm>
          <a:custGeom>
            <a:avLst/>
            <a:gdLst>
              <a:gd name="connsiteX0" fmla="*/ 526178 w 1052501"/>
              <a:gd name="connsiteY0" fmla="*/ 0 h 1186572"/>
              <a:gd name="connsiteX1" fmla="*/ 567956 w 1052501"/>
              <a:gd name="connsiteY1" fmla="*/ 9630 h 1186572"/>
              <a:gd name="connsiteX2" fmla="*/ 1010576 w 1052501"/>
              <a:gd name="connsiteY2" fmla="*/ 265267 h 1186572"/>
              <a:gd name="connsiteX3" fmla="*/ 1025184 w 1052501"/>
              <a:gd name="connsiteY3" fmla="*/ 276515 h 1186572"/>
              <a:gd name="connsiteX4" fmla="*/ 1027812 w 1052501"/>
              <a:gd name="connsiteY4" fmla="*/ 279583 h 1186572"/>
              <a:gd name="connsiteX5" fmla="*/ 1027374 w 1052501"/>
              <a:gd name="connsiteY5" fmla="*/ 279437 h 1186572"/>
              <a:gd name="connsiteX6" fmla="*/ 1052501 w 1052501"/>
              <a:gd name="connsiteY6" fmla="*/ 337868 h 1186572"/>
              <a:gd name="connsiteX7" fmla="*/ 1052501 w 1052501"/>
              <a:gd name="connsiteY7" fmla="*/ 849142 h 1186572"/>
              <a:gd name="connsiteX8" fmla="*/ 1010722 w 1052501"/>
              <a:gd name="connsiteY8" fmla="*/ 921451 h 1186572"/>
              <a:gd name="connsiteX9" fmla="*/ 823155 w 1052501"/>
              <a:gd name="connsiteY9" fmla="*/ 1029695 h 1186572"/>
              <a:gd name="connsiteX10" fmla="*/ 568102 w 1052501"/>
              <a:gd name="connsiteY10" fmla="*/ 1176942 h 1186572"/>
              <a:gd name="connsiteX11" fmla="*/ 484545 w 1052501"/>
              <a:gd name="connsiteY11" fmla="*/ 1176942 h 1186572"/>
              <a:gd name="connsiteX12" fmla="*/ 392369 w 1052501"/>
              <a:gd name="connsiteY12" fmla="*/ 1123769 h 1186572"/>
              <a:gd name="connsiteX13" fmla="*/ 41779 w 1052501"/>
              <a:gd name="connsiteY13" fmla="*/ 921451 h 1186572"/>
              <a:gd name="connsiteX14" fmla="*/ 8328 w 1052501"/>
              <a:gd name="connsiteY14" fmla="*/ 880695 h 1186572"/>
              <a:gd name="connsiteX15" fmla="*/ 5259 w 1052501"/>
              <a:gd name="connsiteY15" fmla="*/ 874559 h 1186572"/>
              <a:gd name="connsiteX16" fmla="*/ 0 w 1052501"/>
              <a:gd name="connsiteY16" fmla="*/ 849142 h 1186572"/>
              <a:gd name="connsiteX17" fmla="*/ 0 w 1052501"/>
              <a:gd name="connsiteY17" fmla="*/ 337868 h 1186572"/>
              <a:gd name="connsiteX18" fmla="*/ 41779 w 1052501"/>
              <a:gd name="connsiteY18" fmla="*/ 265559 h 1186572"/>
              <a:gd name="connsiteX19" fmla="*/ 82243 w 1052501"/>
              <a:gd name="connsiteY19" fmla="*/ 242187 h 1186572"/>
              <a:gd name="connsiteX20" fmla="*/ 459711 w 1052501"/>
              <a:gd name="connsiteY20" fmla="*/ 24238 h 1186572"/>
              <a:gd name="connsiteX21" fmla="*/ 484399 w 1052501"/>
              <a:gd name="connsiteY21" fmla="*/ 9630 h 1186572"/>
              <a:gd name="connsiteX22" fmla="*/ 526178 w 1052501"/>
              <a:gd name="connsiteY22" fmla="*/ 0 h 118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52501" h="1186572">
                <a:moveTo>
                  <a:pt x="526178" y="0"/>
                </a:moveTo>
                <a:cubicBezTo>
                  <a:pt x="540457" y="0"/>
                  <a:pt x="554736" y="3210"/>
                  <a:pt x="567956" y="9630"/>
                </a:cubicBezTo>
                <a:lnTo>
                  <a:pt x="1010576" y="265267"/>
                </a:lnTo>
                <a:cubicBezTo>
                  <a:pt x="1015981" y="268276"/>
                  <a:pt x="1020947" y="272074"/>
                  <a:pt x="1025184" y="276515"/>
                </a:cubicBezTo>
                <a:lnTo>
                  <a:pt x="1027812" y="279583"/>
                </a:lnTo>
                <a:lnTo>
                  <a:pt x="1027374" y="279437"/>
                </a:lnTo>
                <a:cubicBezTo>
                  <a:pt x="1042274" y="295432"/>
                  <a:pt x="1051185" y="316073"/>
                  <a:pt x="1052501" y="337868"/>
                </a:cubicBezTo>
                <a:lnTo>
                  <a:pt x="1052501" y="849142"/>
                </a:lnTo>
                <a:cubicBezTo>
                  <a:pt x="1050455" y="878387"/>
                  <a:pt x="1034970" y="905047"/>
                  <a:pt x="1010722" y="921451"/>
                </a:cubicBezTo>
                <a:lnTo>
                  <a:pt x="823155" y="1029695"/>
                </a:lnTo>
                <a:lnTo>
                  <a:pt x="568102" y="1176942"/>
                </a:lnTo>
                <a:cubicBezTo>
                  <a:pt x="541661" y="1189782"/>
                  <a:pt x="510985" y="1189782"/>
                  <a:pt x="484545" y="1176942"/>
                </a:cubicBezTo>
                <a:lnTo>
                  <a:pt x="392369" y="1123769"/>
                </a:lnTo>
                <a:lnTo>
                  <a:pt x="41779" y="921451"/>
                </a:lnTo>
                <a:cubicBezTo>
                  <a:pt x="26879" y="911430"/>
                  <a:pt x="15193" y="897261"/>
                  <a:pt x="8328" y="880695"/>
                </a:cubicBezTo>
                <a:lnTo>
                  <a:pt x="5259" y="874559"/>
                </a:lnTo>
                <a:cubicBezTo>
                  <a:pt x="2046" y="866453"/>
                  <a:pt x="293" y="857849"/>
                  <a:pt x="0" y="849142"/>
                </a:cubicBezTo>
                <a:lnTo>
                  <a:pt x="0" y="337868"/>
                </a:lnTo>
                <a:cubicBezTo>
                  <a:pt x="2046" y="308623"/>
                  <a:pt x="17529" y="281964"/>
                  <a:pt x="41779" y="265559"/>
                </a:cubicBezTo>
                <a:lnTo>
                  <a:pt x="82243" y="242187"/>
                </a:lnTo>
                <a:lnTo>
                  <a:pt x="459711" y="24238"/>
                </a:lnTo>
                <a:lnTo>
                  <a:pt x="484399" y="9630"/>
                </a:lnTo>
                <a:cubicBezTo>
                  <a:pt x="497619" y="3210"/>
                  <a:pt x="511898" y="0"/>
                  <a:pt x="526178" y="0"/>
                </a:cubicBezTo>
                <a:close/>
              </a:path>
            </a:pathLst>
          </a:custGeom>
          <a:solidFill>
            <a:srgbClr val="4EAAB8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35" name="Espace réservé du texte 23">
            <a:extLst>
              <a:ext uri="{FF2B5EF4-FFF2-40B4-BE49-F238E27FC236}">
                <a16:creationId xmlns:a16="http://schemas.microsoft.com/office/drawing/2014/main" id="{4EB60361-A702-9020-DF92-3C68D996956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96013" y="3837427"/>
            <a:ext cx="4671261" cy="205599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fr-FR" dirty="0"/>
              <a:t>Cliquez pour modifier le texte du masque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D7FA94-8C6A-5CF1-B94D-0B9AC78DC4F3}"/>
              </a:ext>
            </a:extLst>
          </p:cNvPr>
          <p:cNvSpPr/>
          <p:nvPr userDrawn="1"/>
        </p:nvSpPr>
        <p:spPr>
          <a:xfrm>
            <a:off x="0" y="6831395"/>
            <a:ext cx="12204000" cy="57600"/>
          </a:xfrm>
          <a:prstGeom prst="rect">
            <a:avLst/>
          </a:prstGeom>
          <a:solidFill>
            <a:srgbClr val="0366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11C7D96-EC17-6EC8-E173-DB7188C021D4}"/>
              </a:ext>
            </a:extLst>
          </p:cNvPr>
          <p:cNvSpPr txBox="1"/>
          <p:nvPr userDrawn="1"/>
        </p:nvSpPr>
        <p:spPr>
          <a:xfrm>
            <a:off x="661286" y="6503809"/>
            <a:ext cx="6224974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700" b="1" i="0" dirty="0">
                <a:latin typeface="+mn-lt"/>
              </a:rPr>
              <a:t>AGRITECH DAY</a:t>
            </a:r>
            <a:r>
              <a:rPr lang="fr-FR" sz="700" b="0" i="0" dirty="0">
                <a:latin typeface="+mn-lt"/>
              </a:rPr>
              <a:t> – </a:t>
            </a:r>
            <a:r>
              <a:rPr lang="en-US" sz="7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INTERNATIONAL CONFERENCE OF TECHNOLOGIES AND SOLUTIONS FOR EFFICIENT AND SUSTAINABLE AGRICULTURE</a:t>
            </a:r>
            <a:endParaRPr lang="fr-FR" sz="7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108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-3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51657D6-D6D9-2FBA-CA5C-DF8B276146BD}"/>
              </a:ext>
            </a:extLst>
          </p:cNvPr>
          <p:cNvSpPr/>
          <p:nvPr userDrawn="1"/>
        </p:nvSpPr>
        <p:spPr>
          <a:xfrm flipH="1">
            <a:off x="0" y="-7083"/>
            <a:ext cx="120634" cy="296500"/>
          </a:xfrm>
          <a:prstGeom prst="rect">
            <a:avLst/>
          </a:prstGeom>
          <a:solidFill>
            <a:srgbClr val="0366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32">
            <a:extLst>
              <a:ext uri="{FF2B5EF4-FFF2-40B4-BE49-F238E27FC236}">
                <a16:creationId xmlns:a16="http://schemas.microsoft.com/office/drawing/2014/main" id="{297D4885-9BDE-E6BC-E02B-565C13004E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755" y="25037"/>
            <a:ext cx="608332" cy="269333"/>
          </a:xfrm>
        </p:spPr>
        <p:txBody>
          <a:bodyPr>
            <a:noAutofit/>
          </a:bodyPr>
          <a:lstStyle>
            <a:lvl1pPr marL="0" indent="0" algn="l">
              <a:buNone/>
              <a:defRPr sz="1400" b="1" i="0">
                <a:solidFill>
                  <a:srgbClr val="036666"/>
                </a:solidFill>
                <a:latin typeface="Aptos Black" panose="020B0004020202020204" pitchFamily="34" charset="0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3" name="Rectangle : coins arrondis 90">
            <a:extLst>
              <a:ext uri="{FF2B5EF4-FFF2-40B4-BE49-F238E27FC236}">
                <a16:creationId xmlns:a16="http://schemas.microsoft.com/office/drawing/2014/main" id="{097D1350-297F-C907-7774-CFD406280958}"/>
              </a:ext>
            </a:extLst>
          </p:cNvPr>
          <p:cNvSpPr>
            <a:spLocks/>
          </p:cNvSpPr>
          <p:nvPr/>
        </p:nvSpPr>
        <p:spPr>
          <a:xfrm>
            <a:off x="673008" y="2171970"/>
            <a:ext cx="3420771" cy="389877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  <a:alpha val="44000"/>
            </a:schemeClr>
          </a:solidFill>
          <a:ln w="6350">
            <a:solidFill>
              <a:srgbClr val="BFBFB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Picture Placeholder 23">
            <a:extLst>
              <a:ext uri="{FF2B5EF4-FFF2-40B4-BE49-F238E27FC236}">
                <a16:creationId xmlns:a16="http://schemas.microsoft.com/office/drawing/2014/main" id="{328DB36A-E97E-0CA7-433D-5EB32EDE57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857143" y="2391104"/>
            <a:ext cx="1052501" cy="1186572"/>
          </a:xfrm>
          <a:custGeom>
            <a:avLst/>
            <a:gdLst>
              <a:gd name="connsiteX0" fmla="*/ 526178 w 1052501"/>
              <a:gd name="connsiteY0" fmla="*/ 0 h 1186572"/>
              <a:gd name="connsiteX1" fmla="*/ 567956 w 1052501"/>
              <a:gd name="connsiteY1" fmla="*/ 9630 h 1186572"/>
              <a:gd name="connsiteX2" fmla="*/ 1010576 w 1052501"/>
              <a:gd name="connsiteY2" fmla="*/ 265267 h 1186572"/>
              <a:gd name="connsiteX3" fmla="*/ 1025184 w 1052501"/>
              <a:gd name="connsiteY3" fmla="*/ 276515 h 1186572"/>
              <a:gd name="connsiteX4" fmla="*/ 1027812 w 1052501"/>
              <a:gd name="connsiteY4" fmla="*/ 279583 h 1186572"/>
              <a:gd name="connsiteX5" fmla="*/ 1027374 w 1052501"/>
              <a:gd name="connsiteY5" fmla="*/ 279437 h 1186572"/>
              <a:gd name="connsiteX6" fmla="*/ 1052501 w 1052501"/>
              <a:gd name="connsiteY6" fmla="*/ 337868 h 1186572"/>
              <a:gd name="connsiteX7" fmla="*/ 1052501 w 1052501"/>
              <a:gd name="connsiteY7" fmla="*/ 849142 h 1186572"/>
              <a:gd name="connsiteX8" fmla="*/ 1010722 w 1052501"/>
              <a:gd name="connsiteY8" fmla="*/ 921451 h 1186572"/>
              <a:gd name="connsiteX9" fmla="*/ 823155 w 1052501"/>
              <a:gd name="connsiteY9" fmla="*/ 1029695 h 1186572"/>
              <a:gd name="connsiteX10" fmla="*/ 568102 w 1052501"/>
              <a:gd name="connsiteY10" fmla="*/ 1176942 h 1186572"/>
              <a:gd name="connsiteX11" fmla="*/ 484545 w 1052501"/>
              <a:gd name="connsiteY11" fmla="*/ 1176942 h 1186572"/>
              <a:gd name="connsiteX12" fmla="*/ 392369 w 1052501"/>
              <a:gd name="connsiteY12" fmla="*/ 1123769 h 1186572"/>
              <a:gd name="connsiteX13" fmla="*/ 41779 w 1052501"/>
              <a:gd name="connsiteY13" fmla="*/ 921451 h 1186572"/>
              <a:gd name="connsiteX14" fmla="*/ 8328 w 1052501"/>
              <a:gd name="connsiteY14" fmla="*/ 880695 h 1186572"/>
              <a:gd name="connsiteX15" fmla="*/ 5259 w 1052501"/>
              <a:gd name="connsiteY15" fmla="*/ 874559 h 1186572"/>
              <a:gd name="connsiteX16" fmla="*/ 0 w 1052501"/>
              <a:gd name="connsiteY16" fmla="*/ 849142 h 1186572"/>
              <a:gd name="connsiteX17" fmla="*/ 0 w 1052501"/>
              <a:gd name="connsiteY17" fmla="*/ 337868 h 1186572"/>
              <a:gd name="connsiteX18" fmla="*/ 41779 w 1052501"/>
              <a:gd name="connsiteY18" fmla="*/ 265559 h 1186572"/>
              <a:gd name="connsiteX19" fmla="*/ 82243 w 1052501"/>
              <a:gd name="connsiteY19" fmla="*/ 242187 h 1186572"/>
              <a:gd name="connsiteX20" fmla="*/ 459711 w 1052501"/>
              <a:gd name="connsiteY20" fmla="*/ 24238 h 1186572"/>
              <a:gd name="connsiteX21" fmla="*/ 484399 w 1052501"/>
              <a:gd name="connsiteY21" fmla="*/ 9630 h 1186572"/>
              <a:gd name="connsiteX22" fmla="*/ 526178 w 1052501"/>
              <a:gd name="connsiteY22" fmla="*/ 0 h 118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52501" h="1186572">
                <a:moveTo>
                  <a:pt x="526178" y="0"/>
                </a:moveTo>
                <a:cubicBezTo>
                  <a:pt x="540457" y="0"/>
                  <a:pt x="554736" y="3210"/>
                  <a:pt x="567956" y="9630"/>
                </a:cubicBezTo>
                <a:lnTo>
                  <a:pt x="1010576" y="265267"/>
                </a:lnTo>
                <a:cubicBezTo>
                  <a:pt x="1015981" y="268276"/>
                  <a:pt x="1020947" y="272074"/>
                  <a:pt x="1025184" y="276515"/>
                </a:cubicBezTo>
                <a:lnTo>
                  <a:pt x="1027812" y="279583"/>
                </a:lnTo>
                <a:lnTo>
                  <a:pt x="1027374" y="279437"/>
                </a:lnTo>
                <a:cubicBezTo>
                  <a:pt x="1042274" y="295432"/>
                  <a:pt x="1051185" y="316073"/>
                  <a:pt x="1052501" y="337868"/>
                </a:cubicBezTo>
                <a:lnTo>
                  <a:pt x="1052501" y="849142"/>
                </a:lnTo>
                <a:cubicBezTo>
                  <a:pt x="1050455" y="878387"/>
                  <a:pt x="1034970" y="905047"/>
                  <a:pt x="1010722" y="921451"/>
                </a:cubicBezTo>
                <a:lnTo>
                  <a:pt x="823155" y="1029695"/>
                </a:lnTo>
                <a:lnTo>
                  <a:pt x="568102" y="1176942"/>
                </a:lnTo>
                <a:cubicBezTo>
                  <a:pt x="541661" y="1189782"/>
                  <a:pt x="510985" y="1189782"/>
                  <a:pt x="484545" y="1176942"/>
                </a:cubicBezTo>
                <a:lnTo>
                  <a:pt x="392369" y="1123769"/>
                </a:lnTo>
                <a:lnTo>
                  <a:pt x="41779" y="921451"/>
                </a:lnTo>
                <a:cubicBezTo>
                  <a:pt x="26879" y="911430"/>
                  <a:pt x="15193" y="897261"/>
                  <a:pt x="8328" y="880695"/>
                </a:cubicBezTo>
                <a:lnTo>
                  <a:pt x="5259" y="874559"/>
                </a:lnTo>
                <a:cubicBezTo>
                  <a:pt x="2046" y="866453"/>
                  <a:pt x="293" y="857849"/>
                  <a:pt x="0" y="849142"/>
                </a:cubicBezTo>
                <a:lnTo>
                  <a:pt x="0" y="337868"/>
                </a:lnTo>
                <a:cubicBezTo>
                  <a:pt x="2046" y="308623"/>
                  <a:pt x="17529" y="281964"/>
                  <a:pt x="41779" y="265559"/>
                </a:cubicBezTo>
                <a:lnTo>
                  <a:pt x="82243" y="242187"/>
                </a:lnTo>
                <a:lnTo>
                  <a:pt x="459711" y="24238"/>
                </a:lnTo>
                <a:lnTo>
                  <a:pt x="484399" y="9630"/>
                </a:lnTo>
                <a:cubicBezTo>
                  <a:pt x="497619" y="3210"/>
                  <a:pt x="511898" y="0"/>
                  <a:pt x="526178" y="0"/>
                </a:cubicBezTo>
                <a:close/>
              </a:path>
            </a:pathLst>
          </a:custGeom>
          <a:solidFill>
            <a:srgbClr val="4EAAB8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25" name="Espace réservé du texte 23">
            <a:extLst>
              <a:ext uri="{FF2B5EF4-FFF2-40B4-BE49-F238E27FC236}">
                <a16:creationId xmlns:a16="http://schemas.microsoft.com/office/drawing/2014/main" id="{C63B1DD7-21FD-CD2C-196A-9610E658E7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0732" y="3837426"/>
            <a:ext cx="2885323" cy="193472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fr-FR" dirty="0"/>
              <a:t>Cliquez pour modifier le texte du masque</a:t>
            </a:r>
          </a:p>
        </p:txBody>
      </p:sp>
      <p:sp>
        <p:nvSpPr>
          <p:cNvPr id="30" name="Espace réservé du texte 8">
            <a:extLst>
              <a:ext uri="{FF2B5EF4-FFF2-40B4-BE49-F238E27FC236}">
                <a16:creationId xmlns:a16="http://schemas.microsoft.com/office/drawing/2014/main" id="{5784B2C0-784B-5855-EBC0-71D85FBF46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1513" y="1193370"/>
            <a:ext cx="10858219" cy="383809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5" b="1" i="0" cap="all" baseline="0">
                <a:latin typeface="Aptos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F39BEBDF-30CA-08EB-2797-156B510930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1795" y="658666"/>
            <a:ext cx="10857938" cy="502076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cap="all" baseline="0">
                <a:latin typeface="Aptos Black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Cliquez pour ajouter un Titre a la diapositive</a:t>
            </a:r>
          </a:p>
        </p:txBody>
      </p:sp>
      <p:sp>
        <p:nvSpPr>
          <p:cNvPr id="32" name="Espace réservé du texte 1">
            <a:extLst>
              <a:ext uri="{FF2B5EF4-FFF2-40B4-BE49-F238E27FC236}">
                <a16:creationId xmlns:a16="http://schemas.microsoft.com/office/drawing/2014/main" id="{5261D016-7668-A743-64A9-95B4339769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7086" y="25037"/>
            <a:ext cx="10766543" cy="26438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rgbClr val="036666"/>
                </a:solidFill>
              </a:defRPr>
            </a:lvl1pPr>
          </a:lstStyle>
          <a:p>
            <a:r>
              <a:rPr lang="fr-FR" dirty="0"/>
              <a:t>Titre du chapitre</a:t>
            </a:r>
          </a:p>
        </p:txBody>
      </p:sp>
      <p:sp>
        <p:nvSpPr>
          <p:cNvPr id="2" name="Rectangle : coins arrondis 90">
            <a:extLst>
              <a:ext uri="{FF2B5EF4-FFF2-40B4-BE49-F238E27FC236}">
                <a16:creationId xmlns:a16="http://schemas.microsoft.com/office/drawing/2014/main" id="{5409F4D3-C274-146C-FC5C-FE3B616BBEAE}"/>
              </a:ext>
            </a:extLst>
          </p:cNvPr>
          <p:cNvSpPr>
            <a:spLocks/>
          </p:cNvSpPr>
          <p:nvPr userDrawn="1"/>
        </p:nvSpPr>
        <p:spPr>
          <a:xfrm>
            <a:off x="4405586" y="2171970"/>
            <a:ext cx="3420771" cy="389877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  <a:alpha val="44000"/>
            </a:schemeClr>
          </a:solidFill>
          <a:ln w="6350">
            <a:solidFill>
              <a:srgbClr val="BFBFB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 : coins arrondis 90">
            <a:extLst>
              <a:ext uri="{FF2B5EF4-FFF2-40B4-BE49-F238E27FC236}">
                <a16:creationId xmlns:a16="http://schemas.microsoft.com/office/drawing/2014/main" id="{3DAFA63C-91EC-D874-0589-866DB39EB797}"/>
              </a:ext>
            </a:extLst>
          </p:cNvPr>
          <p:cNvSpPr>
            <a:spLocks/>
          </p:cNvSpPr>
          <p:nvPr userDrawn="1"/>
        </p:nvSpPr>
        <p:spPr>
          <a:xfrm>
            <a:off x="8117144" y="2171970"/>
            <a:ext cx="3420771" cy="389877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  <a:alpha val="44000"/>
            </a:schemeClr>
          </a:solidFill>
          <a:ln w="6350">
            <a:solidFill>
              <a:srgbClr val="BFBFB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Picture Placeholder 23">
            <a:extLst>
              <a:ext uri="{FF2B5EF4-FFF2-40B4-BE49-F238E27FC236}">
                <a16:creationId xmlns:a16="http://schemas.microsoft.com/office/drawing/2014/main" id="{FA074C96-6C98-2F22-F465-E2ADAF337B5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592913" y="2391104"/>
            <a:ext cx="1052501" cy="1186572"/>
          </a:xfrm>
          <a:custGeom>
            <a:avLst/>
            <a:gdLst>
              <a:gd name="connsiteX0" fmla="*/ 526178 w 1052501"/>
              <a:gd name="connsiteY0" fmla="*/ 0 h 1186572"/>
              <a:gd name="connsiteX1" fmla="*/ 567956 w 1052501"/>
              <a:gd name="connsiteY1" fmla="*/ 9630 h 1186572"/>
              <a:gd name="connsiteX2" fmla="*/ 1010576 w 1052501"/>
              <a:gd name="connsiteY2" fmla="*/ 265267 h 1186572"/>
              <a:gd name="connsiteX3" fmla="*/ 1025184 w 1052501"/>
              <a:gd name="connsiteY3" fmla="*/ 276515 h 1186572"/>
              <a:gd name="connsiteX4" fmla="*/ 1027812 w 1052501"/>
              <a:gd name="connsiteY4" fmla="*/ 279583 h 1186572"/>
              <a:gd name="connsiteX5" fmla="*/ 1027374 w 1052501"/>
              <a:gd name="connsiteY5" fmla="*/ 279437 h 1186572"/>
              <a:gd name="connsiteX6" fmla="*/ 1052501 w 1052501"/>
              <a:gd name="connsiteY6" fmla="*/ 337868 h 1186572"/>
              <a:gd name="connsiteX7" fmla="*/ 1052501 w 1052501"/>
              <a:gd name="connsiteY7" fmla="*/ 849142 h 1186572"/>
              <a:gd name="connsiteX8" fmla="*/ 1010722 w 1052501"/>
              <a:gd name="connsiteY8" fmla="*/ 921451 h 1186572"/>
              <a:gd name="connsiteX9" fmla="*/ 823155 w 1052501"/>
              <a:gd name="connsiteY9" fmla="*/ 1029695 h 1186572"/>
              <a:gd name="connsiteX10" fmla="*/ 568102 w 1052501"/>
              <a:gd name="connsiteY10" fmla="*/ 1176942 h 1186572"/>
              <a:gd name="connsiteX11" fmla="*/ 484545 w 1052501"/>
              <a:gd name="connsiteY11" fmla="*/ 1176942 h 1186572"/>
              <a:gd name="connsiteX12" fmla="*/ 392369 w 1052501"/>
              <a:gd name="connsiteY12" fmla="*/ 1123769 h 1186572"/>
              <a:gd name="connsiteX13" fmla="*/ 41779 w 1052501"/>
              <a:gd name="connsiteY13" fmla="*/ 921451 h 1186572"/>
              <a:gd name="connsiteX14" fmla="*/ 8328 w 1052501"/>
              <a:gd name="connsiteY14" fmla="*/ 880695 h 1186572"/>
              <a:gd name="connsiteX15" fmla="*/ 5259 w 1052501"/>
              <a:gd name="connsiteY15" fmla="*/ 874559 h 1186572"/>
              <a:gd name="connsiteX16" fmla="*/ 0 w 1052501"/>
              <a:gd name="connsiteY16" fmla="*/ 849142 h 1186572"/>
              <a:gd name="connsiteX17" fmla="*/ 0 w 1052501"/>
              <a:gd name="connsiteY17" fmla="*/ 337868 h 1186572"/>
              <a:gd name="connsiteX18" fmla="*/ 41779 w 1052501"/>
              <a:gd name="connsiteY18" fmla="*/ 265559 h 1186572"/>
              <a:gd name="connsiteX19" fmla="*/ 82243 w 1052501"/>
              <a:gd name="connsiteY19" fmla="*/ 242187 h 1186572"/>
              <a:gd name="connsiteX20" fmla="*/ 459711 w 1052501"/>
              <a:gd name="connsiteY20" fmla="*/ 24238 h 1186572"/>
              <a:gd name="connsiteX21" fmla="*/ 484399 w 1052501"/>
              <a:gd name="connsiteY21" fmla="*/ 9630 h 1186572"/>
              <a:gd name="connsiteX22" fmla="*/ 526178 w 1052501"/>
              <a:gd name="connsiteY22" fmla="*/ 0 h 118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52501" h="1186572">
                <a:moveTo>
                  <a:pt x="526178" y="0"/>
                </a:moveTo>
                <a:cubicBezTo>
                  <a:pt x="540457" y="0"/>
                  <a:pt x="554736" y="3210"/>
                  <a:pt x="567956" y="9630"/>
                </a:cubicBezTo>
                <a:lnTo>
                  <a:pt x="1010576" y="265267"/>
                </a:lnTo>
                <a:cubicBezTo>
                  <a:pt x="1015981" y="268276"/>
                  <a:pt x="1020947" y="272074"/>
                  <a:pt x="1025184" y="276515"/>
                </a:cubicBezTo>
                <a:lnTo>
                  <a:pt x="1027812" y="279583"/>
                </a:lnTo>
                <a:lnTo>
                  <a:pt x="1027374" y="279437"/>
                </a:lnTo>
                <a:cubicBezTo>
                  <a:pt x="1042274" y="295432"/>
                  <a:pt x="1051185" y="316073"/>
                  <a:pt x="1052501" y="337868"/>
                </a:cubicBezTo>
                <a:lnTo>
                  <a:pt x="1052501" y="849142"/>
                </a:lnTo>
                <a:cubicBezTo>
                  <a:pt x="1050455" y="878387"/>
                  <a:pt x="1034970" y="905047"/>
                  <a:pt x="1010722" y="921451"/>
                </a:cubicBezTo>
                <a:lnTo>
                  <a:pt x="823155" y="1029695"/>
                </a:lnTo>
                <a:lnTo>
                  <a:pt x="568102" y="1176942"/>
                </a:lnTo>
                <a:cubicBezTo>
                  <a:pt x="541661" y="1189782"/>
                  <a:pt x="510985" y="1189782"/>
                  <a:pt x="484545" y="1176942"/>
                </a:cubicBezTo>
                <a:lnTo>
                  <a:pt x="392369" y="1123769"/>
                </a:lnTo>
                <a:lnTo>
                  <a:pt x="41779" y="921451"/>
                </a:lnTo>
                <a:cubicBezTo>
                  <a:pt x="26879" y="911430"/>
                  <a:pt x="15193" y="897261"/>
                  <a:pt x="8328" y="880695"/>
                </a:cubicBezTo>
                <a:lnTo>
                  <a:pt x="5259" y="874559"/>
                </a:lnTo>
                <a:cubicBezTo>
                  <a:pt x="2046" y="866453"/>
                  <a:pt x="293" y="857849"/>
                  <a:pt x="0" y="849142"/>
                </a:cubicBezTo>
                <a:lnTo>
                  <a:pt x="0" y="337868"/>
                </a:lnTo>
                <a:cubicBezTo>
                  <a:pt x="2046" y="308623"/>
                  <a:pt x="17529" y="281964"/>
                  <a:pt x="41779" y="265559"/>
                </a:cubicBezTo>
                <a:lnTo>
                  <a:pt x="82243" y="242187"/>
                </a:lnTo>
                <a:lnTo>
                  <a:pt x="459711" y="24238"/>
                </a:lnTo>
                <a:lnTo>
                  <a:pt x="484399" y="9630"/>
                </a:lnTo>
                <a:cubicBezTo>
                  <a:pt x="497619" y="3210"/>
                  <a:pt x="511898" y="0"/>
                  <a:pt x="526178" y="0"/>
                </a:cubicBezTo>
                <a:close/>
              </a:path>
            </a:pathLst>
          </a:custGeom>
          <a:solidFill>
            <a:srgbClr val="4EAAB8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9" name="Espace réservé du texte 23">
            <a:extLst>
              <a:ext uri="{FF2B5EF4-FFF2-40B4-BE49-F238E27FC236}">
                <a16:creationId xmlns:a16="http://schemas.microsoft.com/office/drawing/2014/main" id="{A68DC77E-6641-E673-93DB-C953E5E6304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76502" y="3837426"/>
            <a:ext cx="2885323" cy="193472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fr-FR" dirty="0"/>
              <a:t>Cliquez pour modifier le texte du masque</a:t>
            </a:r>
          </a:p>
        </p:txBody>
      </p:sp>
      <p:sp>
        <p:nvSpPr>
          <p:cNvPr id="10" name="Picture Placeholder 23">
            <a:extLst>
              <a:ext uri="{FF2B5EF4-FFF2-40B4-BE49-F238E27FC236}">
                <a16:creationId xmlns:a16="http://schemas.microsoft.com/office/drawing/2014/main" id="{A28BA4F6-3BCC-C77D-BE3C-E19454C68A3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307663" y="2391104"/>
            <a:ext cx="1052501" cy="1186572"/>
          </a:xfrm>
          <a:custGeom>
            <a:avLst/>
            <a:gdLst>
              <a:gd name="connsiteX0" fmla="*/ 526178 w 1052501"/>
              <a:gd name="connsiteY0" fmla="*/ 0 h 1186572"/>
              <a:gd name="connsiteX1" fmla="*/ 567956 w 1052501"/>
              <a:gd name="connsiteY1" fmla="*/ 9630 h 1186572"/>
              <a:gd name="connsiteX2" fmla="*/ 1010576 w 1052501"/>
              <a:gd name="connsiteY2" fmla="*/ 265267 h 1186572"/>
              <a:gd name="connsiteX3" fmla="*/ 1025184 w 1052501"/>
              <a:gd name="connsiteY3" fmla="*/ 276515 h 1186572"/>
              <a:gd name="connsiteX4" fmla="*/ 1027812 w 1052501"/>
              <a:gd name="connsiteY4" fmla="*/ 279583 h 1186572"/>
              <a:gd name="connsiteX5" fmla="*/ 1027374 w 1052501"/>
              <a:gd name="connsiteY5" fmla="*/ 279437 h 1186572"/>
              <a:gd name="connsiteX6" fmla="*/ 1052501 w 1052501"/>
              <a:gd name="connsiteY6" fmla="*/ 337868 h 1186572"/>
              <a:gd name="connsiteX7" fmla="*/ 1052501 w 1052501"/>
              <a:gd name="connsiteY7" fmla="*/ 849142 h 1186572"/>
              <a:gd name="connsiteX8" fmla="*/ 1010722 w 1052501"/>
              <a:gd name="connsiteY8" fmla="*/ 921451 h 1186572"/>
              <a:gd name="connsiteX9" fmla="*/ 823155 w 1052501"/>
              <a:gd name="connsiteY9" fmla="*/ 1029695 h 1186572"/>
              <a:gd name="connsiteX10" fmla="*/ 568102 w 1052501"/>
              <a:gd name="connsiteY10" fmla="*/ 1176942 h 1186572"/>
              <a:gd name="connsiteX11" fmla="*/ 484545 w 1052501"/>
              <a:gd name="connsiteY11" fmla="*/ 1176942 h 1186572"/>
              <a:gd name="connsiteX12" fmla="*/ 392369 w 1052501"/>
              <a:gd name="connsiteY12" fmla="*/ 1123769 h 1186572"/>
              <a:gd name="connsiteX13" fmla="*/ 41779 w 1052501"/>
              <a:gd name="connsiteY13" fmla="*/ 921451 h 1186572"/>
              <a:gd name="connsiteX14" fmla="*/ 8328 w 1052501"/>
              <a:gd name="connsiteY14" fmla="*/ 880695 h 1186572"/>
              <a:gd name="connsiteX15" fmla="*/ 5259 w 1052501"/>
              <a:gd name="connsiteY15" fmla="*/ 874559 h 1186572"/>
              <a:gd name="connsiteX16" fmla="*/ 0 w 1052501"/>
              <a:gd name="connsiteY16" fmla="*/ 849142 h 1186572"/>
              <a:gd name="connsiteX17" fmla="*/ 0 w 1052501"/>
              <a:gd name="connsiteY17" fmla="*/ 337868 h 1186572"/>
              <a:gd name="connsiteX18" fmla="*/ 41779 w 1052501"/>
              <a:gd name="connsiteY18" fmla="*/ 265559 h 1186572"/>
              <a:gd name="connsiteX19" fmla="*/ 82243 w 1052501"/>
              <a:gd name="connsiteY19" fmla="*/ 242187 h 1186572"/>
              <a:gd name="connsiteX20" fmla="*/ 459711 w 1052501"/>
              <a:gd name="connsiteY20" fmla="*/ 24238 h 1186572"/>
              <a:gd name="connsiteX21" fmla="*/ 484399 w 1052501"/>
              <a:gd name="connsiteY21" fmla="*/ 9630 h 1186572"/>
              <a:gd name="connsiteX22" fmla="*/ 526178 w 1052501"/>
              <a:gd name="connsiteY22" fmla="*/ 0 h 118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52501" h="1186572">
                <a:moveTo>
                  <a:pt x="526178" y="0"/>
                </a:moveTo>
                <a:cubicBezTo>
                  <a:pt x="540457" y="0"/>
                  <a:pt x="554736" y="3210"/>
                  <a:pt x="567956" y="9630"/>
                </a:cubicBezTo>
                <a:lnTo>
                  <a:pt x="1010576" y="265267"/>
                </a:lnTo>
                <a:cubicBezTo>
                  <a:pt x="1015981" y="268276"/>
                  <a:pt x="1020947" y="272074"/>
                  <a:pt x="1025184" y="276515"/>
                </a:cubicBezTo>
                <a:lnTo>
                  <a:pt x="1027812" y="279583"/>
                </a:lnTo>
                <a:lnTo>
                  <a:pt x="1027374" y="279437"/>
                </a:lnTo>
                <a:cubicBezTo>
                  <a:pt x="1042274" y="295432"/>
                  <a:pt x="1051185" y="316073"/>
                  <a:pt x="1052501" y="337868"/>
                </a:cubicBezTo>
                <a:lnTo>
                  <a:pt x="1052501" y="849142"/>
                </a:lnTo>
                <a:cubicBezTo>
                  <a:pt x="1050455" y="878387"/>
                  <a:pt x="1034970" y="905047"/>
                  <a:pt x="1010722" y="921451"/>
                </a:cubicBezTo>
                <a:lnTo>
                  <a:pt x="823155" y="1029695"/>
                </a:lnTo>
                <a:lnTo>
                  <a:pt x="568102" y="1176942"/>
                </a:lnTo>
                <a:cubicBezTo>
                  <a:pt x="541661" y="1189782"/>
                  <a:pt x="510985" y="1189782"/>
                  <a:pt x="484545" y="1176942"/>
                </a:cubicBezTo>
                <a:lnTo>
                  <a:pt x="392369" y="1123769"/>
                </a:lnTo>
                <a:lnTo>
                  <a:pt x="41779" y="921451"/>
                </a:lnTo>
                <a:cubicBezTo>
                  <a:pt x="26879" y="911430"/>
                  <a:pt x="15193" y="897261"/>
                  <a:pt x="8328" y="880695"/>
                </a:cubicBezTo>
                <a:lnTo>
                  <a:pt x="5259" y="874559"/>
                </a:lnTo>
                <a:cubicBezTo>
                  <a:pt x="2046" y="866453"/>
                  <a:pt x="293" y="857849"/>
                  <a:pt x="0" y="849142"/>
                </a:cubicBezTo>
                <a:lnTo>
                  <a:pt x="0" y="337868"/>
                </a:lnTo>
                <a:cubicBezTo>
                  <a:pt x="2046" y="308623"/>
                  <a:pt x="17529" y="281964"/>
                  <a:pt x="41779" y="265559"/>
                </a:cubicBezTo>
                <a:lnTo>
                  <a:pt x="82243" y="242187"/>
                </a:lnTo>
                <a:lnTo>
                  <a:pt x="459711" y="24238"/>
                </a:lnTo>
                <a:lnTo>
                  <a:pt x="484399" y="9630"/>
                </a:lnTo>
                <a:cubicBezTo>
                  <a:pt x="497619" y="3210"/>
                  <a:pt x="511898" y="0"/>
                  <a:pt x="526178" y="0"/>
                </a:cubicBezTo>
                <a:close/>
              </a:path>
            </a:pathLst>
          </a:custGeom>
          <a:solidFill>
            <a:srgbClr val="4EAAB8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4" name="Espace réservé du texte 23">
            <a:extLst>
              <a:ext uri="{FF2B5EF4-FFF2-40B4-BE49-F238E27FC236}">
                <a16:creationId xmlns:a16="http://schemas.microsoft.com/office/drawing/2014/main" id="{2A7AD0D7-98D7-BFB2-B0E1-14F479FA647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91252" y="3837426"/>
            <a:ext cx="2885323" cy="193472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fr-FR" dirty="0"/>
              <a:t>Cliquez pour modifier le texte du masque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FB9500-853D-2EBC-BBF4-48C1498061FE}"/>
              </a:ext>
            </a:extLst>
          </p:cNvPr>
          <p:cNvSpPr/>
          <p:nvPr userDrawn="1"/>
        </p:nvSpPr>
        <p:spPr>
          <a:xfrm>
            <a:off x="0" y="6831395"/>
            <a:ext cx="12204000" cy="57600"/>
          </a:xfrm>
          <a:prstGeom prst="rect">
            <a:avLst/>
          </a:prstGeom>
          <a:solidFill>
            <a:srgbClr val="0366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26C3161-F043-4E02-2647-8F4070475102}"/>
              </a:ext>
            </a:extLst>
          </p:cNvPr>
          <p:cNvSpPr txBox="1"/>
          <p:nvPr userDrawn="1"/>
        </p:nvSpPr>
        <p:spPr>
          <a:xfrm>
            <a:off x="661286" y="6503809"/>
            <a:ext cx="6224974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700" b="1" i="0" dirty="0">
                <a:latin typeface="+mn-lt"/>
              </a:rPr>
              <a:t>AGRITECH DAY</a:t>
            </a:r>
            <a:r>
              <a:rPr lang="fr-FR" sz="700" b="0" i="0" dirty="0">
                <a:latin typeface="+mn-lt"/>
              </a:rPr>
              <a:t> – </a:t>
            </a:r>
            <a:r>
              <a:rPr lang="en-US" sz="7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INTERNATIONAL CONFERENCE OF TECHNOLOGIES AND SOLUTIONS FOR EFFICIENT AND SUSTAINABLE AGRICULTURE</a:t>
            </a:r>
            <a:endParaRPr lang="fr-FR" sz="7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457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-masqu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4C980BD2-732F-7F32-3EEA-07B53CD1E5E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4570" y="2738465"/>
            <a:ext cx="10833660" cy="3382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fr-FR" noProof="0"/>
              <a:t>Cliquez pour insérer une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2BBF84-193D-55A9-6242-2AA41FE477B4}"/>
              </a:ext>
            </a:extLst>
          </p:cNvPr>
          <p:cNvSpPr/>
          <p:nvPr userDrawn="1"/>
        </p:nvSpPr>
        <p:spPr>
          <a:xfrm>
            <a:off x="679170" y="6120972"/>
            <a:ext cx="10833661" cy="100337"/>
          </a:xfrm>
          <a:prstGeom prst="rect">
            <a:avLst/>
          </a:prstGeom>
          <a:solidFill>
            <a:srgbClr val="0366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EE255D53-E288-14D0-0AC1-A94DF85C51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4693" y="646124"/>
            <a:ext cx="1417481" cy="926598"/>
          </a:xfrm>
        </p:spPr>
        <p:txBody>
          <a:bodyPr t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6600" b="1" i="0">
                <a:solidFill>
                  <a:srgbClr val="036666"/>
                </a:solidFill>
                <a:latin typeface="Aptos Black" panose="020B0004020202020204" pitchFamily="34" charset="0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82C0C675-9270-1519-8EDD-F40193C5F4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4693" y="1647602"/>
            <a:ext cx="10625546" cy="665162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 cap="all" baseline="0">
                <a:solidFill>
                  <a:schemeClr val="tx1"/>
                </a:solidFill>
                <a:latin typeface="Aptos Black" panose="020B0004020202020204" pitchFamily="34" charset="0"/>
              </a:defRPr>
            </a:lvl1pPr>
          </a:lstStyle>
          <a:p>
            <a:pPr lvl="0"/>
            <a:r>
              <a:rPr lang="fr-FR" dirty="0"/>
              <a:t>Cliquez pour ajouter un Titre de chapitre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2ED97B-AFCF-270C-7A69-8D9D0008126F}"/>
              </a:ext>
            </a:extLst>
          </p:cNvPr>
          <p:cNvSpPr/>
          <p:nvPr userDrawn="1"/>
        </p:nvSpPr>
        <p:spPr>
          <a:xfrm>
            <a:off x="679170" y="632031"/>
            <a:ext cx="130801" cy="1723597"/>
          </a:xfrm>
          <a:prstGeom prst="rect">
            <a:avLst/>
          </a:prstGeom>
          <a:solidFill>
            <a:srgbClr val="0366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5D779A1-9BF4-FA58-8F92-3601694899B5}"/>
              </a:ext>
            </a:extLst>
          </p:cNvPr>
          <p:cNvSpPr txBox="1"/>
          <p:nvPr userDrawn="1"/>
        </p:nvSpPr>
        <p:spPr>
          <a:xfrm>
            <a:off x="10979165" y="6503809"/>
            <a:ext cx="531074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fld id="{EDDDEFE0-3BF6-1441-AB56-35E422D3E462}" type="slidenum">
              <a:rPr lang="fr-FR" sz="700" b="1" i="0" smtClean="0">
                <a:solidFill>
                  <a:schemeClr val="accent1"/>
                </a:solidFill>
                <a:latin typeface="Gilroy" pitchFamily="2" charset="77"/>
              </a:rPr>
              <a:pPr algn="r"/>
              <a:t>‹N°›</a:t>
            </a:fld>
            <a:endParaRPr lang="fr-FR" sz="700" b="1" i="0" dirty="0">
              <a:solidFill>
                <a:schemeClr val="accent1"/>
              </a:solidFill>
              <a:latin typeface="Gilroy" pitchFamily="2" charset="77"/>
            </a:endParaRPr>
          </a:p>
        </p:txBody>
      </p:sp>
      <p:pic>
        <p:nvPicPr>
          <p:cNvPr id="7" name="Image 6" descr="Une image contenant étoile, astronomie, créativité&#10;&#10;Le contenu généré par l’IA peut être incorrect.">
            <a:extLst>
              <a:ext uri="{FF2B5EF4-FFF2-40B4-BE49-F238E27FC236}">
                <a16:creationId xmlns:a16="http://schemas.microsoft.com/office/drawing/2014/main" id="{495BDDFA-9289-9DB0-7D24-3DE5230305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2446" y="250863"/>
            <a:ext cx="1022044" cy="102204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44430E0-C0CE-7D59-49A2-D8E4F516825F}"/>
              </a:ext>
            </a:extLst>
          </p:cNvPr>
          <p:cNvSpPr txBox="1"/>
          <p:nvPr userDrawn="1"/>
        </p:nvSpPr>
        <p:spPr>
          <a:xfrm>
            <a:off x="661286" y="6503809"/>
            <a:ext cx="6224974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700" b="1" i="0" dirty="0">
                <a:latin typeface="+mn-lt"/>
              </a:rPr>
              <a:t>AGRITECH DAY</a:t>
            </a:r>
            <a:r>
              <a:rPr lang="fr-FR" sz="700" b="0" i="0" dirty="0">
                <a:latin typeface="+mn-lt"/>
              </a:rPr>
              <a:t> – </a:t>
            </a:r>
            <a:r>
              <a:rPr lang="en-US" sz="7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INTERNATIONAL CONFERENCE OF TECHNOLOGIES AND SOLUTIONS FOR EFFICIENT AND SUSTAINABLE AGRICULTURE</a:t>
            </a:r>
            <a:endParaRPr lang="fr-FR" sz="7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3245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587A4D6-F052-82B8-670F-04281196C330}"/>
              </a:ext>
            </a:extLst>
          </p:cNvPr>
          <p:cNvSpPr/>
          <p:nvPr userDrawn="1"/>
        </p:nvSpPr>
        <p:spPr>
          <a:xfrm>
            <a:off x="0" y="6831395"/>
            <a:ext cx="12204000" cy="57600"/>
          </a:xfrm>
          <a:prstGeom prst="rect">
            <a:avLst/>
          </a:prstGeom>
          <a:solidFill>
            <a:srgbClr val="0366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1657D6-D6D9-2FBA-CA5C-DF8B276146BD}"/>
              </a:ext>
            </a:extLst>
          </p:cNvPr>
          <p:cNvSpPr/>
          <p:nvPr userDrawn="1"/>
        </p:nvSpPr>
        <p:spPr>
          <a:xfrm flipH="1">
            <a:off x="0" y="-7083"/>
            <a:ext cx="120634" cy="296500"/>
          </a:xfrm>
          <a:prstGeom prst="rect">
            <a:avLst/>
          </a:prstGeom>
          <a:solidFill>
            <a:srgbClr val="0366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32">
            <a:extLst>
              <a:ext uri="{FF2B5EF4-FFF2-40B4-BE49-F238E27FC236}">
                <a16:creationId xmlns:a16="http://schemas.microsoft.com/office/drawing/2014/main" id="{297D4885-9BDE-E6BC-E02B-565C13004E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755" y="25037"/>
            <a:ext cx="608332" cy="269333"/>
          </a:xfrm>
        </p:spPr>
        <p:txBody>
          <a:bodyPr>
            <a:noAutofit/>
          </a:bodyPr>
          <a:lstStyle>
            <a:lvl1pPr marL="0" indent="0" algn="l">
              <a:buNone/>
              <a:defRPr sz="1400" b="1" i="0">
                <a:solidFill>
                  <a:srgbClr val="036666"/>
                </a:solidFill>
                <a:latin typeface="Aptos Black" panose="020B0004020202020204" pitchFamily="34" charset="0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F0898A69-A48B-37B3-B9A2-B42F887DB6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1513" y="1857375"/>
            <a:ext cx="10858219" cy="441483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1">
            <a:extLst>
              <a:ext uri="{FF2B5EF4-FFF2-40B4-BE49-F238E27FC236}">
                <a16:creationId xmlns:a16="http://schemas.microsoft.com/office/drawing/2014/main" id="{4C35E96A-DB71-E696-5DB2-7FFA4C3396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7086" y="25037"/>
            <a:ext cx="10766543" cy="26438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rgbClr val="036666"/>
                </a:solidFill>
              </a:defRPr>
            </a:lvl1pPr>
          </a:lstStyle>
          <a:p>
            <a:r>
              <a:rPr lang="fr-FR" dirty="0"/>
              <a:t>Titre du chapitre</a:t>
            </a:r>
          </a:p>
        </p:txBody>
      </p:sp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9CF02231-E40E-399E-8709-8E9BA0B6AC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1513" y="1193370"/>
            <a:ext cx="10858219" cy="383809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5" b="1" i="0" cap="all" baseline="0">
                <a:latin typeface="Aptos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F868E88-DBBD-2FEF-F340-2CFFA8A552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1795" y="658666"/>
            <a:ext cx="10857938" cy="502076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cap="all" baseline="0">
                <a:latin typeface="Aptos Black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Cliquez pour ajouter un Titre a la diapositive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11FA9C5-3C4E-E896-BD3F-95F1A4D5A0B1}"/>
              </a:ext>
            </a:extLst>
          </p:cNvPr>
          <p:cNvSpPr txBox="1"/>
          <p:nvPr userDrawn="1"/>
        </p:nvSpPr>
        <p:spPr>
          <a:xfrm>
            <a:off x="661286" y="6503809"/>
            <a:ext cx="6224974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700" b="1" i="0" dirty="0">
                <a:latin typeface="+mn-lt"/>
              </a:rPr>
              <a:t>AGRITECH DAY</a:t>
            </a:r>
            <a:r>
              <a:rPr lang="fr-FR" sz="700" b="0" i="0" dirty="0">
                <a:latin typeface="+mn-lt"/>
              </a:rPr>
              <a:t> – </a:t>
            </a:r>
            <a:r>
              <a:rPr lang="en-US" sz="7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INTERNATIONAL CONFERENCE OF TECHNOLOGIES AND SOLUTIONS FOR EFFICIENT AND SUSTAINABLE AGRICULTURE</a:t>
            </a:r>
            <a:endParaRPr lang="fr-FR" sz="7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7145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-2blo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2C4CB1-7B63-2EB9-AE2E-42DF4F937658}"/>
              </a:ext>
            </a:extLst>
          </p:cNvPr>
          <p:cNvSpPr/>
          <p:nvPr userDrawn="1"/>
        </p:nvSpPr>
        <p:spPr>
          <a:xfrm>
            <a:off x="671796" y="1800225"/>
            <a:ext cx="10851834" cy="4466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b"/>
          <a:lstStyle/>
          <a:p>
            <a:pPr marR="220980">
              <a:lnSpc>
                <a:spcPct val="80000"/>
              </a:lnSpc>
              <a:buSzPts val="1000"/>
              <a:tabLst>
                <a:tab pos="568325" algn="l"/>
                <a:tab pos="568960" algn="l"/>
              </a:tabLst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0" name="Espace réservé du texte 8">
            <a:extLst>
              <a:ext uri="{FF2B5EF4-FFF2-40B4-BE49-F238E27FC236}">
                <a16:creationId xmlns:a16="http://schemas.microsoft.com/office/drawing/2014/main" id="{084AF031-0DA2-D629-5F0A-429F05656F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1513" y="1193370"/>
            <a:ext cx="10858219" cy="383809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5" b="1" i="0" cap="all" baseline="0">
                <a:latin typeface="Aptos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22" name="Espace réservé du texte 8">
            <a:extLst>
              <a:ext uri="{FF2B5EF4-FFF2-40B4-BE49-F238E27FC236}">
                <a16:creationId xmlns:a16="http://schemas.microsoft.com/office/drawing/2014/main" id="{FA36D701-083D-C273-9A41-88FF3324C9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1795" y="658666"/>
            <a:ext cx="10857938" cy="502076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cap="all" baseline="0">
                <a:latin typeface="Aptos Black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Cliquez pour ajouter un Titre a la diapositive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1657D6-D6D9-2FBA-CA5C-DF8B276146BD}"/>
              </a:ext>
            </a:extLst>
          </p:cNvPr>
          <p:cNvSpPr/>
          <p:nvPr userDrawn="1"/>
        </p:nvSpPr>
        <p:spPr>
          <a:xfrm flipH="1">
            <a:off x="0" y="-7083"/>
            <a:ext cx="120634" cy="296500"/>
          </a:xfrm>
          <a:prstGeom prst="rect">
            <a:avLst/>
          </a:prstGeom>
          <a:solidFill>
            <a:srgbClr val="0366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32">
            <a:extLst>
              <a:ext uri="{FF2B5EF4-FFF2-40B4-BE49-F238E27FC236}">
                <a16:creationId xmlns:a16="http://schemas.microsoft.com/office/drawing/2014/main" id="{297D4885-9BDE-E6BC-E02B-565C13004E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755" y="25037"/>
            <a:ext cx="608332" cy="269333"/>
          </a:xfrm>
        </p:spPr>
        <p:txBody>
          <a:bodyPr>
            <a:noAutofit/>
          </a:bodyPr>
          <a:lstStyle>
            <a:lvl1pPr marL="0" indent="0" algn="l">
              <a:buNone/>
              <a:defRPr sz="1400" b="1" i="0">
                <a:solidFill>
                  <a:srgbClr val="036666"/>
                </a:solidFill>
                <a:latin typeface="Aptos Black" panose="020B0004020202020204" pitchFamily="34" charset="0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F0898A69-A48B-37B3-B9A2-B42F887DB6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28688" y="2074711"/>
            <a:ext cx="5029200" cy="391143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3" name="Espace réservé du texte 23">
            <a:extLst>
              <a:ext uri="{FF2B5EF4-FFF2-40B4-BE49-F238E27FC236}">
                <a16:creationId xmlns:a16="http://schemas.microsoft.com/office/drawing/2014/main" id="{AA807CBA-F527-7E4F-A933-9581B3864E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15064" y="2074711"/>
            <a:ext cx="5029200" cy="391143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4" name="Espace réservé du texte 1">
            <a:extLst>
              <a:ext uri="{FF2B5EF4-FFF2-40B4-BE49-F238E27FC236}">
                <a16:creationId xmlns:a16="http://schemas.microsoft.com/office/drawing/2014/main" id="{503E2706-014B-E442-67B1-03F3097C49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7086" y="25037"/>
            <a:ext cx="10766543" cy="26438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rgbClr val="036666"/>
                </a:solidFill>
              </a:defRPr>
            </a:lvl1pPr>
          </a:lstStyle>
          <a:p>
            <a:r>
              <a:rPr lang="fr-FR" dirty="0"/>
              <a:t>Titre du chapitre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2971BD-21B1-08CE-3D30-7D00F3DDA428}"/>
              </a:ext>
            </a:extLst>
          </p:cNvPr>
          <p:cNvSpPr/>
          <p:nvPr userDrawn="1"/>
        </p:nvSpPr>
        <p:spPr>
          <a:xfrm>
            <a:off x="0" y="6831395"/>
            <a:ext cx="12204000" cy="57600"/>
          </a:xfrm>
          <a:prstGeom prst="rect">
            <a:avLst/>
          </a:prstGeom>
          <a:solidFill>
            <a:srgbClr val="0366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488AF16-0EF0-19AD-96BB-98C45D80675B}"/>
              </a:ext>
            </a:extLst>
          </p:cNvPr>
          <p:cNvSpPr txBox="1"/>
          <p:nvPr userDrawn="1"/>
        </p:nvSpPr>
        <p:spPr>
          <a:xfrm>
            <a:off x="661286" y="6503809"/>
            <a:ext cx="6224974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700" b="1" i="0" dirty="0">
                <a:latin typeface="+mn-lt"/>
              </a:rPr>
              <a:t>AGRITECH DAY</a:t>
            </a:r>
            <a:r>
              <a:rPr lang="fr-FR" sz="700" b="0" i="0" dirty="0">
                <a:latin typeface="+mn-lt"/>
              </a:rPr>
              <a:t> – </a:t>
            </a:r>
            <a:r>
              <a:rPr lang="en-US" sz="7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INTERNATIONAL CONFERENCE OF TECHNOLOGIES AND SOLUTIONS FOR EFFICIENT AND SUSTAINABLE AGRICULTURE</a:t>
            </a:r>
            <a:endParaRPr lang="fr-FR" sz="7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3200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-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51657D6-D6D9-2FBA-CA5C-DF8B276146BD}"/>
              </a:ext>
            </a:extLst>
          </p:cNvPr>
          <p:cNvSpPr/>
          <p:nvPr userDrawn="1"/>
        </p:nvSpPr>
        <p:spPr>
          <a:xfrm flipH="1">
            <a:off x="0" y="-7083"/>
            <a:ext cx="120634" cy="296500"/>
          </a:xfrm>
          <a:prstGeom prst="rect">
            <a:avLst/>
          </a:prstGeom>
          <a:solidFill>
            <a:srgbClr val="0366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32">
            <a:extLst>
              <a:ext uri="{FF2B5EF4-FFF2-40B4-BE49-F238E27FC236}">
                <a16:creationId xmlns:a16="http://schemas.microsoft.com/office/drawing/2014/main" id="{297D4885-9BDE-E6BC-E02B-565C13004E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755" y="25037"/>
            <a:ext cx="608332" cy="269333"/>
          </a:xfrm>
        </p:spPr>
        <p:txBody>
          <a:bodyPr>
            <a:noAutofit/>
          </a:bodyPr>
          <a:lstStyle>
            <a:lvl1pPr marL="0" indent="0" algn="l">
              <a:buNone/>
              <a:defRPr sz="1400" b="1" i="0">
                <a:solidFill>
                  <a:srgbClr val="036666"/>
                </a:solidFill>
                <a:latin typeface="Aptos Black" panose="020B0004020202020204" pitchFamily="34" charset="0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63AAD3D2-5BEB-09BD-4A98-28077237EC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7086" y="25037"/>
            <a:ext cx="10766543" cy="26438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rgbClr val="036666"/>
                </a:solidFill>
              </a:defRPr>
            </a:lvl1pPr>
          </a:lstStyle>
          <a:p>
            <a:r>
              <a:rPr lang="fr-FR" dirty="0"/>
              <a:t>Titre du chapitre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DDE29B3C-B552-2C08-AE3B-10F13FD694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1513" y="1193370"/>
            <a:ext cx="10858219" cy="383809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5" b="1" i="0" cap="all" baseline="0">
                <a:latin typeface="Aptos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0AF17B54-85AE-B963-90B3-FE605312BA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1795" y="658666"/>
            <a:ext cx="10857938" cy="502076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cap="all" baseline="0">
                <a:latin typeface="Aptos Black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Cliquez pour ajouter un Titre a la diapositive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A5F325-A89C-48E4-256B-62AA44F31B77}"/>
              </a:ext>
            </a:extLst>
          </p:cNvPr>
          <p:cNvSpPr/>
          <p:nvPr userDrawn="1"/>
        </p:nvSpPr>
        <p:spPr>
          <a:xfrm>
            <a:off x="671796" y="1800225"/>
            <a:ext cx="10851834" cy="4466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b"/>
          <a:lstStyle/>
          <a:p>
            <a:pPr marR="220980">
              <a:lnSpc>
                <a:spcPct val="80000"/>
              </a:lnSpc>
              <a:buSzPts val="1000"/>
              <a:tabLst>
                <a:tab pos="568325" algn="l"/>
                <a:tab pos="568960" algn="l"/>
              </a:tabLst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9BEC49-CDCD-2845-B914-F134CF31B55C}"/>
              </a:ext>
            </a:extLst>
          </p:cNvPr>
          <p:cNvSpPr/>
          <p:nvPr userDrawn="1"/>
        </p:nvSpPr>
        <p:spPr>
          <a:xfrm>
            <a:off x="0" y="6831395"/>
            <a:ext cx="12204000" cy="57600"/>
          </a:xfrm>
          <a:prstGeom prst="rect">
            <a:avLst/>
          </a:prstGeom>
          <a:solidFill>
            <a:srgbClr val="0366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BFECD0A-5732-57D8-9217-47F5632896F5}"/>
              </a:ext>
            </a:extLst>
          </p:cNvPr>
          <p:cNvSpPr txBox="1"/>
          <p:nvPr userDrawn="1"/>
        </p:nvSpPr>
        <p:spPr>
          <a:xfrm>
            <a:off x="661286" y="6503809"/>
            <a:ext cx="6224974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700" b="1" i="0" dirty="0">
                <a:latin typeface="+mn-lt"/>
              </a:rPr>
              <a:t>AGRITECH DAY</a:t>
            </a:r>
            <a:r>
              <a:rPr lang="fr-FR" sz="700" b="0" i="0" dirty="0">
                <a:latin typeface="+mn-lt"/>
              </a:rPr>
              <a:t> – </a:t>
            </a:r>
            <a:r>
              <a:rPr lang="en-US" sz="7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INTERNATIONAL CONFERENCE OF TECHNOLOGIES AND SOLUTIONS FOR EFFICIENT AND SUSTAINABLE AGRICULTURE</a:t>
            </a:r>
            <a:endParaRPr lang="fr-FR" sz="7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5011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-image1/3dro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9">
            <a:extLst>
              <a:ext uri="{FF2B5EF4-FFF2-40B4-BE49-F238E27FC236}">
                <a16:creationId xmlns:a16="http://schemas.microsoft.com/office/drawing/2014/main" id="{AF4CD77B-1A87-1CF5-06A8-99E266BF3E7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96804" y="0"/>
            <a:ext cx="4195195" cy="68580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fr-FR" noProof="0"/>
              <a:t>Cliquez pour insérer une image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1657D6-D6D9-2FBA-CA5C-DF8B276146BD}"/>
              </a:ext>
            </a:extLst>
          </p:cNvPr>
          <p:cNvSpPr/>
          <p:nvPr userDrawn="1"/>
        </p:nvSpPr>
        <p:spPr>
          <a:xfrm flipH="1">
            <a:off x="0" y="-7083"/>
            <a:ext cx="120634" cy="296500"/>
          </a:xfrm>
          <a:prstGeom prst="rect">
            <a:avLst/>
          </a:prstGeom>
          <a:solidFill>
            <a:srgbClr val="0366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32">
            <a:extLst>
              <a:ext uri="{FF2B5EF4-FFF2-40B4-BE49-F238E27FC236}">
                <a16:creationId xmlns:a16="http://schemas.microsoft.com/office/drawing/2014/main" id="{297D4885-9BDE-E6BC-E02B-565C13004E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755" y="25037"/>
            <a:ext cx="608332" cy="269333"/>
          </a:xfrm>
        </p:spPr>
        <p:txBody>
          <a:bodyPr>
            <a:noAutofit/>
          </a:bodyPr>
          <a:lstStyle>
            <a:lvl1pPr marL="0" indent="0" algn="l">
              <a:buNone/>
              <a:defRPr sz="1400" b="1" i="0">
                <a:solidFill>
                  <a:srgbClr val="036666"/>
                </a:solidFill>
                <a:latin typeface="Aptos Black" panose="020B0004020202020204" pitchFamily="34" charset="0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F0898A69-A48B-37B3-B9A2-B42F887DB6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1513" y="2057400"/>
            <a:ext cx="6643405" cy="421481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25" name="Espace réservé du texte 1">
            <a:extLst>
              <a:ext uri="{FF2B5EF4-FFF2-40B4-BE49-F238E27FC236}">
                <a16:creationId xmlns:a16="http://schemas.microsoft.com/office/drawing/2014/main" id="{2BA5CF13-7FFD-988A-327F-C51F6CA544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7087" y="25037"/>
            <a:ext cx="6548304" cy="26438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rgbClr val="036666"/>
                </a:solidFill>
              </a:defRPr>
            </a:lvl1pPr>
          </a:lstStyle>
          <a:p>
            <a:r>
              <a:rPr lang="fr-FR" dirty="0"/>
              <a:t>Titre du chapitre</a:t>
            </a:r>
          </a:p>
        </p:txBody>
      </p:sp>
      <p:sp>
        <p:nvSpPr>
          <p:cNvPr id="30" name="Espace réservé du texte 8">
            <a:extLst>
              <a:ext uri="{FF2B5EF4-FFF2-40B4-BE49-F238E27FC236}">
                <a16:creationId xmlns:a16="http://schemas.microsoft.com/office/drawing/2014/main" id="{F4599E05-1678-4BD9-C7BE-08217A1C6F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384" y="1420913"/>
            <a:ext cx="6643295" cy="383809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5" b="1" i="0" cap="all" baseline="0">
                <a:latin typeface="Aptos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403C19E2-B74B-33D6-0430-4461B00A70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1795" y="658666"/>
            <a:ext cx="6643123" cy="728718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cap="all" baseline="0">
                <a:latin typeface="Aptos Black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Cliquez pour ajouter un Titre a la diapositive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F7E082-3417-E106-0ED5-2DF4E2CDE40F}"/>
              </a:ext>
            </a:extLst>
          </p:cNvPr>
          <p:cNvSpPr/>
          <p:nvPr userDrawn="1"/>
        </p:nvSpPr>
        <p:spPr>
          <a:xfrm>
            <a:off x="0" y="6831395"/>
            <a:ext cx="12204000" cy="57600"/>
          </a:xfrm>
          <a:prstGeom prst="rect">
            <a:avLst/>
          </a:prstGeom>
          <a:solidFill>
            <a:srgbClr val="0366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69F53F9-D011-B180-17A2-F810EAEE1B7B}"/>
              </a:ext>
            </a:extLst>
          </p:cNvPr>
          <p:cNvSpPr txBox="1"/>
          <p:nvPr userDrawn="1"/>
        </p:nvSpPr>
        <p:spPr>
          <a:xfrm>
            <a:off x="661286" y="6503809"/>
            <a:ext cx="6224974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700" b="1" i="0" dirty="0">
                <a:latin typeface="+mn-lt"/>
              </a:rPr>
              <a:t>AGRITECH DAY</a:t>
            </a:r>
            <a:r>
              <a:rPr lang="fr-FR" sz="700" b="0" i="0" dirty="0">
                <a:latin typeface="+mn-lt"/>
              </a:rPr>
              <a:t> – </a:t>
            </a:r>
            <a:r>
              <a:rPr lang="en-US" sz="7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INTERNATIONAL CONFERENCE OF TECHNOLOGIES AND SOLUTIONS FOR EFFICIENT AND SUSTAINABLE AGRICULTURE</a:t>
            </a:r>
            <a:endParaRPr lang="fr-FR" sz="7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6714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-image1/3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9">
            <a:extLst>
              <a:ext uri="{FF2B5EF4-FFF2-40B4-BE49-F238E27FC236}">
                <a16:creationId xmlns:a16="http://schemas.microsoft.com/office/drawing/2014/main" id="{AF4CD77B-1A87-1CF5-06A8-99E266BF3E7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4195195" cy="68580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fr-FR" noProof="0" dirty="0"/>
              <a:t>Cliquez pour insérer une image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1657D6-D6D9-2FBA-CA5C-DF8B276146BD}"/>
              </a:ext>
            </a:extLst>
          </p:cNvPr>
          <p:cNvSpPr/>
          <p:nvPr userDrawn="1"/>
        </p:nvSpPr>
        <p:spPr>
          <a:xfrm flipH="1">
            <a:off x="4195197" y="-7083"/>
            <a:ext cx="120634" cy="296500"/>
          </a:xfrm>
          <a:prstGeom prst="rect">
            <a:avLst/>
          </a:prstGeom>
          <a:solidFill>
            <a:srgbClr val="0366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32">
            <a:extLst>
              <a:ext uri="{FF2B5EF4-FFF2-40B4-BE49-F238E27FC236}">
                <a16:creationId xmlns:a16="http://schemas.microsoft.com/office/drawing/2014/main" id="{297D4885-9BDE-E6BC-E02B-565C13004E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43952" y="25037"/>
            <a:ext cx="608332" cy="269333"/>
          </a:xfrm>
        </p:spPr>
        <p:txBody>
          <a:bodyPr>
            <a:noAutofit/>
          </a:bodyPr>
          <a:lstStyle>
            <a:lvl1pPr marL="0" indent="0" algn="l">
              <a:buNone/>
              <a:defRPr sz="1400" b="1" i="0">
                <a:solidFill>
                  <a:srgbClr val="036666"/>
                </a:solidFill>
                <a:latin typeface="Aptos Black" panose="020B0004020202020204" pitchFamily="34" charset="0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D0BB950C-3C20-C78B-BF11-04A71B56C8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6117" y="25037"/>
            <a:ext cx="6543998" cy="26438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rgbClr val="036666"/>
                </a:solidFill>
              </a:defRPr>
            </a:lvl1pPr>
          </a:lstStyle>
          <a:p>
            <a:r>
              <a:rPr lang="fr-FR" dirty="0"/>
              <a:t>Titre du chapitre</a:t>
            </a:r>
          </a:p>
        </p:txBody>
      </p:sp>
      <p:sp>
        <p:nvSpPr>
          <p:cNvPr id="4" name="Espace réservé du texte 23">
            <a:extLst>
              <a:ext uri="{FF2B5EF4-FFF2-40B4-BE49-F238E27FC236}">
                <a16:creationId xmlns:a16="http://schemas.microsoft.com/office/drawing/2014/main" id="{61F97913-0049-391C-5264-200273858A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61949" y="2057400"/>
            <a:ext cx="6643405" cy="421481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05B8E22B-7BF4-2139-A58B-18BA0806A4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66820" y="1420913"/>
            <a:ext cx="6643295" cy="383809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5" b="1" i="0" cap="all" baseline="0">
                <a:latin typeface="Aptos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DED37FA7-5C6A-1D41-7820-7DDAFFA25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2231" y="658666"/>
            <a:ext cx="6643123" cy="728718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cap="all" baseline="0">
                <a:latin typeface="Aptos Black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Cliquez pour ajouter un Titre a la diapositive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DF0CB1-C6CA-F12B-8F62-9F10524A5002}"/>
              </a:ext>
            </a:extLst>
          </p:cNvPr>
          <p:cNvSpPr/>
          <p:nvPr userDrawn="1"/>
        </p:nvSpPr>
        <p:spPr>
          <a:xfrm>
            <a:off x="0" y="6831395"/>
            <a:ext cx="12204000" cy="57600"/>
          </a:xfrm>
          <a:prstGeom prst="rect">
            <a:avLst/>
          </a:prstGeom>
          <a:solidFill>
            <a:srgbClr val="0366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DA2C56C-729B-76B9-3C0E-CCE1EF76C682}"/>
              </a:ext>
            </a:extLst>
          </p:cNvPr>
          <p:cNvSpPr txBox="1"/>
          <p:nvPr userDrawn="1"/>
        </p:nvSpPr>
        <p:spPr>
          <a:xfrm>
            <a:off x="4861949" y="6524892"/>
            <a:ext cx="6224974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700" b="1" i="0" dirty="0">
                <a:latin typeface="+mn-lt"/>
              </a:rPr>
              <a:t>AGRITECH DAY</a:t>
            </a:r>
            <a:r>
              <a:rPr lang="fr-FR" sz="700" b="0" i="0" dirty="0">
                <a:latin typeface="+mn-lt"/>
              </a:rPr>
              <a:t> – </a:t>
            </a:r>
            <a:r>
              <a:rPr lang="en-US" sz="7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INTERNATIONAL CONFERENCE OF TECHNOLOGIES AND SOLUTIONS FOR EFFICIENT AND SUSTAINABLE AGRICULTURE</a:t>
            </a:r>
            <a:endParaRPr lang="fr-FR" sz="7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0368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-image1/2dro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9">
            <a:extLst>
              <a:ext uri="{FF2B5EF4-FFF2-40B4-BE49-F238E27FC236}">
                <a16:creationId xmlns:a16="http://schemas.microsoft.com/office/drawing/2014/main" id="{AF4CD77B-1A87-1CF5-06A8-99E266BF3E7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fr-FR" noProof="0"/>
              <a:t>Cliquez pour insérer une image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1657D6-D6D9-2FBA-CA5C-DF8B276146BD}"/>
              </a:ext>
            </a:extLst>
          </p:cNvPr>
          <p:cNvSpPr/>
          <p:nvPr userDrawn="1"/>
        </p:nvSpPr>
        <p:spPr>
          <a:xfrm flipH="1">
            <a:off x="0" y="-7083"/>
            <a:ext cx="120634" cy="296500"/>
          </a:xfrm>
          <a:prstGeom prst="rect">
            <a:avLst/>
          </a:prstGeom>
          <a:solidFill>
            <a:srgbClr val="0366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32">
            <a:extLst>
              <a:ext uri="{FF2B5EF4-FFF2-40B4-BE49-F238E27FC236}">
                <a16:creationId xmlns:a16="http://schemas.microsoft.com/office/drawing/2014/main" id="{297D4885-9BDE-E6BC-E02B-565C13004E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755" y="25037"/>
            <a:ext cx="608332" cy="269333"/>
          </a:xfrm>
        </p:spPr>
        <p:txBody>
          <a:bodyPr>
            <a:noAutofit/>
          </a:bodyPr>
          <a:lstStyle>
            <a:lvl1pPr marL="0" indent="0" algn="l">
              <a:buNone/>
              <a:defRPr sz="1400" b="1" i="0">
                <a:solidFill>
                  <a:srgbClr val="036666"/>
                </a:solidFill>
                <a:latin typeface="Aptos Black" panose="020B0004020202020204" pitchFamily="34" charset="0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5" name="Espace réservé du texte 1">
            <a:extLst>
              <a:ext uri="{FF2B5EF4-FFF2-40B4-BE49-F238E27FC236}">
                <a16:creationId xmlns:a16="http://schemas.microsoft.com/office/drawing/2014/main" id="{FA469300-92AE-8B29-8E99-A8BB1E6500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7087" y="25037"/>
            <a:ext cx="4648068" cy="26438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rgbClr val="036666"/>
                </a:solidFill>
              </a:defRPr>
            </a:lvl1pPr>
          </a:lstStyle>
          <a:p>
            <a:r>
              <a:rPr lang="fr-FR" dirty="0"/>
              <a:t>Titre du chapitre</a:t>
            </a:r>
          </a:p>
        </p:txBody>
      </p:sp>
      <p:sp>
        <p:nvSpPr>
          <p:cNvPr id="6" name="Espace réservé du texte 23">
            <a:extLst>
              <a:ext uri="{FF2B5EF4-FFF2-40B4-BE49-F238E27FC236}">
                <a16:creationId xmlns:a16="http://schemas.microsoft.com/office/drawing/2014/main" id="{4961ABA3-23A6-68AD-8B43-8ABE887C94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513" y="2057400"/>
            <a:ext cx="4728649" cy="4214814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F18EED0-F0F3-5F57-A36F-A77EBBA94B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384" y="1420913"/>
            <a:ext cx="4728771" cy="383809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5" b="1" i="0" cap="all" baseline="0">
                <a:latin typeface="Aptos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B0B678F2-E3BF-D75C-8135-04047E697E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1795" y="658666"/>
            <a:ext cx="4728649" cy="728718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cap="all" baseline="0">
                <a:latin typeface="Aptos Black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Cliquez pour ajouter un Titre a la diapositive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02B6E8-A682-B2EF-DFFA-D9611C2A8C54}"/>
              </a:ext>
            </a:extLst>
          </p:cNvPr>
          <p:cNvSpPr/>
          <p:nvPr userDrawn="1"/>
        </p:nvSpPr>
        <p:spPr>
          <a:xfrm>
            <a:off x="0" y="6831395"/>
            <a:ext cx="12204000" cy="57600"/>
          </a:xfrm>
          <a:prstGeom prst="rect">
            <a:avLst/>
          </a:prstGeom>
          <a:solidFill>
            <a:srgbClr val="0366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AA9EC36-15EB-DEF9-B725-26D51F6DDBA1}"/>
              </a:ext>
            </a:extLst>
          </p:cNvPr>
          <p:cNvSpPr txBox="1"/>
          <p:nvPr userDrawn="1"/>
        </p:nvSpPr>
        <p:spPr>
          <a:xfrm>
            <a:off x="661286" y="6503809"/>
            <a:ext cx="6224974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700" b="1" i="0" dirty="0">
                <a:latin typeface="+mn-lt"/>
              </a:rPr>
              <a:t>AGRITECH DAY</a:t>
            </a:r>
            <a:r>
              <a:rPr lang="fr-FR" sz="700" b="0" i="0" dirty="0">
                <a:latin typeface="+mn-lt"/>
              </a:rPr>
              <a:t> – </a:t>
            </a:r>
            <a:r>
              <a:rPr lang="en-US" sz="7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INTERNATIONAL CONFERENCE OF TECHNOLOGIES AND SOLUTIONS FOR EFFICIENT AND SUSTAINABLE AGRICULTURE</a:t>
            </a:r>
            <a:endParaRPr lang="fr-FR" sz="7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8272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-image1/2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9">
            <a:extLst>
              <a:ext uri="{FF2B5EF4-FFF2-40B4-BE49-F238E27FC236}">
                <a16:creationId xmlns:a16="http://schemas.microsoft.com/office/drawing/2014/main" id="{AF4CD77B-1A87-1CF5-06A8-99E266BF3E7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fr-FR" noProof="0"/>
              <a:t>Cliquez pour insérer une image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1657D6-D6D9-2FBA-CA5C-DF8B276146BD}"/>
              </a:ext>
            </a:extLst>
          </p:cNvPr>
          <p:cNvSpPr/>
          <p:nvPr userDrawn="1"/>
        </p:nvSpPr>
        <p:spPr>
          <a:xfrm flipH="1">
            <a:off x="6096000" y="-7083"/>
            <a:ext cx="120634" cy="296500"/>
          </a:xfrm>
          <a:prstGeom prst="rect">
            <a:avLst/>
          </a:prstGeom>
          <a:solidFill>
            <a:srgbClr val="0366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32">
            <a:extLst>
              <a:ext uri="{FF2B5EF4-FFF2-40B4-BE49-F238E27FC236}">
                <a16:creationId xmlns:a16="http://schemas.microsoft.com/office/drawing/2014/main" id="{297D4885-9BDE-E6BC-E02B-565C13004E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4755" y="25037"/>
            <a:ext cx="608332" cy="269333"/>
          </a:xfrm>
        </p:spPr>
        <p:txBody>
          <a:bodyPr>
            <a:noAutofit/>
          </a:bodyPr>
          <a:lstStyle>
            <a:lvl1pPr marL="0" indent="0" algn="l">
              <a:buNone/>
              <a:defRPr sz="1400" b="1" i="0">
                <a:solidFill>
                  <a:srgbClr val="036666"/>
                </a:solidFill>
                <a:latin typeface="Aptos Black" panose="020B0004020202020204" pitchFamily="34" charset="0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3" name="Espace réservé du texte 23">
            <a:extLst>
              <a:ext uri="{FF2B5EF4-FFF2-40B4-BE49-F238E27FC236}">
                <a16:creationId xmlns:a16="http://schemas.microsoft.com/office/drawing/2014/main" id="{934FE3F7-949F-0C78-61F4-AD473294D6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76897" y="2057400"/>
            <a:ext cx="4728649" cy="4214814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A00E1236-B74D-85BE-78AF-8A57050DBD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81768" y="1420913"/>
            <a:ext cx="4728771" cy="383809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5" b="1" i="0" cap="all" baseline="0">
                <a:latin typeface="Aptos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099FE10F-A1AF-ABBF-A66C-509F4F1D73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77179" y="658666"/>
            <a:ext cx="4728649" cy="728718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cap="all" baseline="0">
                <a:latin typeface="Aptos Black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Cliquez pour ajouter un Titre a la diapositive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3B22AF-7B2E-90CC-0598-EFCC56B6DAB8}"/>
              </a:ext>
            </a:extLst>
          </p:cNvPr>
          <p:cNvSpPr/>
          <p:nvPr userDrawn="1"/>
        </p:nvSpPr>
        <p:spPr>
          <a:xfrm>
            <a:off x="0" y="6831395"/>
            <a:ext cx="12204000" cy="57600"/>
          </a:xfrm>
          <a:prstGeom prst="rect">
            <a:avLst/>
          </a:prstGeom>
          <a:solidFill>
            <a:srgbClr val="0366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E4CC5B3-B3F2-235C-78E1-5CEF3E529D4F}"/>
              </a:ext>
            </a:extLst>
          </p:cNvPr>
          <p:cNvSpPr txBox="1"/>
          <p:nvPr userDrawn="1"/>
        </p:nvSpPr>
        <p:spPr>
          <a:xfrm>
            <a:off x="661286" y="6503809"/>
            <a:ext cx="6224974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700" b="1" i="0" dirty="0">
                <a:latin typeface="+mn-lt"/>
              </a:rPr>
              <a:t>AGRITECH DAY</a:t>
            </a:r>
            <a:r>
              <a:rPr lang="fr-FR" sz="700" b="0" i="0" dirty="0">
                <a:latin typeface="+mn-lt"/>
              </a:rPr>
              <a:t> – </a:t>
            </a:r>
            <a:r>
              <a:rPr lang="en-US" sz="7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INTERNATIONAL CONFERENCE OF TECHNOLOGIES AND SOLUTIONS FOR EFFICIENT AND SUSTAINABLE AGRICULTURE</a:t>
            </a:r>
            <a:endParaRPr lang="fr-FR" sz="7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980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-2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FB91FBA9-E43B-EC4E-DD59-653BE85FAFC4}"/>
              </a:ext>
            </a:extLst>
          </p:cNvPr>
          <p:cNvSpPr txBox="1"/>
          <p:nvPr userDrawn="1"/>
        </p:nvSpPr>
        <p:spPr>
          <a:xfrm>
            <a:off x="661286" y="6503809"/>
            <a:ext cx="6224974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700" b="1" i="0" dirty="0">
                <a:latin typeface="+mn-lt"/>
              </a:rPr>
              <a:t>AGRITECH DAY</a:t>
            </a:r>
            <a:r>
              <a:rPr lang="fr-FR" sz="700" b="0" i="0" dirty="0">
                <a:latin typeface="+mn-lt"/>
              </a:rPr>
              <a:t> – </a:t>
            </a:r>
            <a:r>
              <a:rPr lang="en-US" sz="7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INTERNATIONAL CONFERENCE OF TECHNOLOGIES AND SOLUTIONS FOR EFFICIENT AND SUSTAINABLE AGRICULTURE</a:t>
            </a:r>
            <a:endParaRPr lang="fr-FR" sz="7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1657D6-D6D9-2FBA-CA5C-DF8B276146BD}"/>
              </a:ext>
            </a:extLst>
          </p:cNvPr>
          <p:cNvSpPr/>
          <p:nvPr userDrawn="1"/>
        </p:nvSpPr>
        <p:spPr>
          <a:xfrm flipH="1">
            <a:off x="0" y="-7083"/>
            <a:ext cx="120634" cy="296500"/>
          </a:xfrm>
          <a:prstGeom prst="rect">
            <a:avLst/>
          </a:prstGeom>
          <a:solidFill>
            <a:srgbClr val="F393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32">
            <a:extLst>
              <a:ext uri="{FF2B5EF4-FFF2-40B4-BE49-F238E27FC236}">
                <a16:creationId xmlns:a16="http://schemas.microsoft.com/office/drawing/2014/main" id="{297D4885-9BDE-E6BC-E02B-565C13004E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755" y="25037"/>
            <a:ext cx="608332" cy="269333"/>
          </a:xfrm>
        </p:spPr>
        <p:txBody>
          <a:bodyPr>
            <a:noAutofit/>
          </a:bodyPr>
          <a:lstStyle>
            <a:lvl1pPr marL="0" indent="0" algn="l">
              <a:buNone/>
              <a:defRPr sz="1400" b="1" i="0">
                <a:solidFill>
                  <a:srgbClr val="F39325"/>
                </a:solidFill>
                <a:latin typeface="Aptos Black" panose="020B0004020202020204" pitchFamily="34" charset="0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3" name="Rectangle : coins arrondis 90">
            <a:extLst>
              <a:ext uri="{FF2B5EF4-FFF2-40B4-BE49-F238E27FC236}">
                <a16:creationId xmlns:a16="http://schemas.microsoft.com/office/drawing/2014/main" id="{097D1350-297F-C907-7774-CFD406280958}"/>
              </a:ext>
            </a:extLst>
          </p:cNvPr>
          <p:cNvSpPr>
            <a:spLocks/>
          </p:cNvSpPr>
          <p:nvPr/>
        </p:nvSpPr>
        <p:spPr>
          <a:xfrm>
            <a:off x="3501946" y="2399439"/>
            <a:ext cx="5188107" cy="389877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  <a:alpha val="44000"/>
            </a:schemeClr>
          </a:solidFill>
          <a:ln w="6350">
            <a:solidFill>
              <a:srgbClr val="BFBFB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Picture Placeholder 23">
            <a:extLst>
              <a:ext uri="{FF2B5EF4-FFF2-40B4-BE49-F238E27FC236}">
                <a16:creationId xmlns:a16="http://schemas.microsoft.com/office/drawing/2014/main" id="{328DB36A-E97E-0CA7-433D-5EB32EDE57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68798" y="2110362"/>
            <a:ext cx="1517462" cy="1710761"/>
          </a:xfrm>
          <a:custGeom>
            <a:avLst/>
            <a:gdLst>
              <a:gd name="connsiteX0" fmla="*/ 526178 w 1052501"/>
              <a:gd name="connsiteY0" fmla="*/ 0 h 1186572"/>
              <a:gd name="connsiteX1" fmla="*/ 567956 w 1052501"/>
              <a:gd name="connsiteY1" fmla="*/ 9630 h 1186572"/>
              <a:gd name="connsiteX2" fmla="*/ 1010576 w 1052501"/>
              <a:gd name="connsiteY2" fmla="*/ 265267 h 1186572"/>
              <a:gd name="connsiteX3" fmla="*/ 1025184 w 1052501"/>
              <a:gd name="connsiteY3" fmla="*/ 276515 h 1186572"/>
              <a:gd name="connsiteX4" fmla="*/ 1027812 w 1052501"/>
              <a:gd name="connsiteY4" fmla="*/ 279583 h 1186572"/>
              <a:gd name="connsiteX5" fmla="*/ 1027374 w 1052501"/>
              <a:gd name="connsiteY5" fmla="*/ 279437 h 1186572"/>
              <a:gd name="connsiteX6" fmla="*/ 1052501 w 1052501"/>
              <a:gd name="connsiteY6" fmla="*/ 337868 h 1186572"/>
              <a:gd name="connsiteX7" fmla="*/ 1052501 w 1052501"/>
              <a:gd name="connsiteY7" fmla="*/ 849142 h 1186572"/>
              <a:gd name="connsiteX8" fmla="*/ 1010722 w 1052501"/>
              <a:gd name="connsiteY8" fmla="*/ 921451 h 1186572"/>
              <a:gd name="connsiteX9" fmla="*/ 823155 w 1052501"/>
              <a:gd name="connsiteY9" fmla="*/ 1029695 h 1186572"/>
              <a:gd name="connsiteX10" fmla="*/ 568102 w 1052501"/>
              <a:gd name="connsiteY10" fmla="*/ 1176942 h 1186572"/>
              <a:gd name="connsiteX11" fmla="*/ 484545 w 1052501"/>
              <a:gd name="connsiteY11" fmla="*/ 1176942 h 1186572"/>
              <a:gd name="connsiteX12" fmla="*/ 392369 w 1052501"/>
              <a:gd name="connsiteY12" fmla="*/ 1123769 h 1186572"/>
              <a:gd name="connsiteX13" fmla="*/ 41779 w 1052501"/>
              <a:gd name="connsiteY13" fmla="*/ 921451 h 1186572"/>
              <a:gd name="connsiteX14" fmla="*/ 8328 w 1052501"/>
              <a:gd name="connsiteY14" fmla="*/ 880695 h 1186572"/>
              <a:gd name="connsiteX15" fmla="*/ 5259 w 1052501"/>
              <a:gd name="connsiteY15" fmla="*/ 874559 h 1186572"/>
              <a:gd name="connsiteX16" fmla="*/ 0 w 1052501"/>
              <a:gd name="connsiteY16" fmla="*/ 849142 h 1186572"/>
              <a:gd name="connsiteX17" fmla="*/ 0 w 1052501"/>
              <a:gd name="connsiteY17" fmla="*/ 337868 h 1186572"/>
              <a:gd name="connsiteX18" fmla="*/ 41779 w 1052501"/>
              <a:gd name="connsiteY18" fmla="*/ 265559 h 1186572"/>
              <a:gd name="connsiteX19" fmla="*/ 82243 w 1052501"/>
              <a:gd name="connsiteY19" fmla="*/ 242187 h 1186572"/>
              <a:gd name="connsiteX20" fmla="*/ 459711 w 1052501"/>
              <a:gd name="connsiteY20" fmla="*/ 24238 h 1186572"/>
              <a:gd name="connsiteX21" fmla="*/ 484399 w 1052501"/>
              <a:gd name="connsiteY21" fmla="*/ 9630 h 1186572"/>
              <a:gd name="connsiteX22" fmla="*/ 526178 w 1052501"/>
              <a:gd name="connsiteY22" fmla="*/ 0 h 118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52501" h="1186572">
                <a:moveTo>
                  <a:pt x="526178" y="0"/>
                </a:moveTo>
                <a:cubicBezTo>
                  <a:pt x="540457" y="0"/>
                  <a:pt x="554736" y="3210"/>
                  <a:pt x="567956" y="9630"/>
                </a:cubicBezTo>
                <a:lnTo>
                  <a:pt x="1010576" y="265267"/>
                </a:lnTo>
                <a:cubicBezTo>
                  <a:pt x="1015981" y="268276"/>
                  <a:pt x="1020947" y="272074"/>
                  <a:pt x="1025184" y="276515"/>
                </a:cubicBezTo>
                <a:lnTo>
                  <a:pt x="1027812" y="279583"/>
                </a:lnTo>
                <a:lnTo>
                  <a:pt x="1027374" y="279437"/>
                </a:lnTo>
                <a:cubicBezTo>
                  <a:pt x="1042274" y="295432"/>
                  <a:pt x="1051185" y="316073"/>
                  <a:pt x="1052501" y="337868"/>
                </a:cubicBezTo>
                <a:lnTo>
                  <a:pt x="1052501" y="849142"/>
                </a:lnTo>
                <a:cubicBezTo>
                  <a:pt x="1050455" y="878387"/>
                  <a:pt x="1034970" y="905047"/>
                  <a:pt x="1010722" y="921451"/>
                </a:cubicBezTo>
                <a:lnTo>
                  <a:pt x="823155" y="1029695"/>
                </a:lnTo>
                <a:lnTo>
                  <a:pt x="568102" y="1176942"/>
                </a:lnTo>
                <a:cubicBezTo>
                  <a:pt x="541661" y="1189782"/>
                  <a:pt x="510985" y="1189782"/>
                  <a:pt x="484545" y="1176942"/>
                </a:cubicBezTo>
                <a:lnTo>
                  <a:pt x="392369" y="1123769"/>
                </a:lnTo>
                <a:lnTo>
                  <a:pt x="41779" y="921451"/>
                </a:lnTo>
                <a:cubicBezTo>
                  <a:pt x="26879" y="911430"/>
                  <a:pt x="15193" y="897261"/>
                  <a:pt x="8328" y="880695"/>
                </a:cubicBezTo>
                <a:lnTo>
                  <a:pt x="5259" y="874559"/>
                </a:lnTo>
                <a:cubicBezTo>
                  <a:pt x="2046" y="866453"/>
                  <a:pt x="293" y="857849"/>
                  <a:pt x="0" y="849142"/>
                </a:cubicBezTo>
                <a:lnTo>
                  <a:pt x="0" y="337868"/>
                </a:lnTo>
                <a:cubicBezTo>
                  <a:pt x="2046" y="308623"/>
                  <a:pt x="17529" y="281964"/>
                  <a:pt x="41779" y="265559"/>
                </a:cubicBezTo>
                <a:lnTo>
                  <a:pt x="82243" y="242187"/>
                </a:lnTo>
                <a:lnTo>
                  <a:pt x="459711" y="24238"/>
                </a:lnTo>
                <a:lnTo>
                  <a:pt x="484399" y="9630"/>
                </a:lnTo>
                <a:cubicBezTo>
                  <a:pt x="497619" y="3210"/>
                  <a:pt x="511898" y="0"/>
                  <a:pt x="526178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25" name="Espace réservé du texte 23">
            <a:extLst>
              <a:ext uri="{FF2B5EF4-FFF2-40B4-BE49-F238E27FC236}">
                <a16:creationId xmlns:a16="http://schemas.microsoft.com/office/drawing/2014/main" id="{C63B1DD7-21FD-CD2C-196A-9610E658E7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1899" y="4064896"/>
            <a:ext cx="4671261" cy="205599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fr-FR" dirty="0"/>
              <a:t>Cliquez pour modifier le texte du masque</a:t>
            </a:r>
          </a:p>
        </p:txBody>
      </p:sp>
      <p:sp>
        <p:nvSpPr>
          <p:cNvPr id="30" name="Espace réservé du texte 8">
            <a:extLst>
              <a:ext uri="{FF2B5EF4-FFF2-40B4-BE49-F238E27FC236}">
                <a16:creationId xmlns:a16="http://schemas.microsoft.com/office/drawing/2014/main" id="{5784B2C0-784B-5855-EBC0-71D85FBF46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1513" y="1193370"/>
            <a:ext cx="10858219" cy="383809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5" b="1" i="0" cap="all" baseline="0">
                <a:latin typeface="Aptos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F39BEBDF-30CA-08EB-2797-156B510930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1795" y="658666"/>
            <a:ext cx="10857938" cy="502076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cap="all" baseline="0">
                <a:latin typeface="Aptos Black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Cliquez pour ajouter un Titre a la diapositive</a:t>
            </a:r>
          </a:p>
        </p:txBody>
      </p:sp>
      <p:sp>
        <p:nvSpPr>
          <p:cNvPr id="32" name="Espace réservé du texte 1">
            <a:extLst>
              <a:ext uri="{FF2B5EF4-FFF2-40B4-BE49-F238E27FC236}">
                <a16:creationId xmlns:a16="http://schemas.microsoft.com/office/drawing/2014/main" id="{5261D016-7668-A743-64A9-95B4339769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7086" y="25037"/>
            <a:ext cx="10766543" cy="26438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rgbClr val="F39325"/>
                </a:solidFill>
              </a:defRPr>
            </a:lvl1pPr>
          </a:lstStyle>
          <a:p>
            <a:r>
              <a:rPr lang="fr-FR" dirty="0"/>
              <a:t>Titre du chapitre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D7FA94-8C6A-5CF1-B94D-0B9AC78DC4F3}"/>
              </a:ext>
            </a:extLst>
          </p:cNvPr>
          <p:cNvSpPr/>
          <p:nvPr userDrawn="1"/>
        </p:nvSpPr>
        <p:spPr>
          <a:xfrm>
            <a:off x="0" y="6831395"/>
            <a:ext cx="12204000" cy="57600"/>
          </a:xfrm>
          <a:prstGeom prst="rect">
            <a:avLst/>
          </a:prstGeom>
          <a:solidFill>
            <a:srgbClr val="F393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981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ffres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805;p26">
            <a:extLst>
              <a:ext uri="{FF2B5EF4-FFF2-40B4-BE49-F238E27FC236}">
                <a16:creationId xmlns:a16="http://schemas.microsoft.com/office/drawing/2014/main" id="{21A26FBF-6641-EBAD-F2BF-F6A165FB9083}"/>
              </a:ext>
            </a:extLst>
          </p:cNvPr>
          <p:cNvSpPr/>
          <p:nvPr userDrawn="1"/>
        </p:nvSpPr>
        <p:spPr>
          <a:xfrm>
            <a:off x="3831444" y="1384073"/>
            <a:ext cx="2215036" cy="2497205"/>
          </a:xfrm>
          <a:custGeom>
            <a:avLst/>
            <a:gdLst/>
            <a:ahLst/>
            <a:cxnLst/>
            <a:rect l="l" t="t" r="r" b="b"/>
            <a:pathLst>
              <a:path w="2153831" h="2428211" extrusionOk="0">
                <a:moveTo>
                  <a:pt x="2102185" y="571897"/>
                </a:moveTo>
                <a:lnTo>
                  <a:pt x="2096806" y="565619"/>
                </a:lnTo>
                <a:cubicBezTo>
                  <a:pt x="2088136" y="556531"/>
                  <a:pt x="2077973" y="548759"/>
                  <a:pt x="2066912" y="542601"/>
                </a:cubicBezTo>
                <a:lnTo>
                  <a:pt x="1161137" y="19463"/>
                </a:lnTo>
                <a:cubicBezTo>
                  <a:pt x="1107031" y="-6813"/>
                  <a:pt x="1044252" y="-6813"/>
                  <a:pt x="990146" y="19463"/>
                </a:cubicBezTo>
                <a:lnTo>
                  <a:pt x="939624" y="49357"/>
                </a:lnTo>
                <a:lnTo>
                  <a:pt x="167176" y="495369"/>
                </a:lnTo>
                <a:lnTo>
                  <a:pt x="84371" y="543198"/>
                </a:lnTo>
                <a:cubicBezTo>
                  <a:pt x="34746" y="576769"/>
                  <a:pt x="3061" y="631325"/>
                  <a:pt x="-1125" y="691172"/>
                </a:cubicBezTo>
                <a:lnTo>
                  <a:pt x="-1125" y="1737448"/>
                </a:lnTo>
                <a:cubicBezTo>
                  <a:pt x="-526" y="1755265"/>
                  <a:pt x="3061" y="1772872"/>
                  <a:pt x="9637" y="1789462"/>
                </a:cubicBezTo>
                <a:lnTo>
                  <a:pt x="15917" y="1802018"/>
                </a:lnTo>
                <a:cubicBezTo>
                  <a:pt x="29966" y="1835918"/>
                  <a:pt x="53879" y="1864914"/>
                  <a:pt x="84371" y="1885421"/>
                </a:cubicBezTo>
                <a:lnTo>
                  <a:pt x="801816" y="2299447"/>
                </a:lnTo>
                <a:lnTo>
                  <a:pt x="990446" y="2408260"/>
                </a:lnTo>
                <a:cubicBezTo>
                  <a:pt x="1044551" y="2434537"/>
                  <a:pt x="1107327" y="2434537"/>
                  <a:pt x="1161436" y="2408260"/>
                </a:cubicBezTo>
                <a:lnTo>
                  <a:pt x="1683376" y="2106932"/>
                </a:lnTo>
                <a:lnTo>
                  <a:pt x="2067212" y="1885421"/>
                </a:lnTo>
                <a:cubicBezTo>
                  <a:pt x="2116832" y="1851851"/>
                  <a:pt x="2148521" y="1797294"/>
                  <a:pt x="2152707" y="1737448"/>
                </a:cubicBezTo>
                <a:lnTo>
                  <a:pt x="2152707" y="691172"/>
                </a:lnTo>
                <a:cubicBezTo>
                  <a:pt x="2150014" y="646571"/>
                  <a:pt x="2131779" y="604331"/>
                  <a:pt x="2101287" y="571598"/>
                </a:cubicBezTo>
              </a:path>
            </a:pathLst>
          </a:custGeom>
          <a:noFill/>
          <a:ln w="38100">
            <a:solidFill>
              <a:schemeClr val="tx2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805;p26">
            <a:extLst>
              <a:ext uri="{FF2B5EF4-FFF2-40B4-BE49-F238E27FC236}">
                <a16:creationId xmlns:a16="http://schemas.microsoft.com/office/drawing/2014/main" id="{864B9DBE-F607-6FAE-D163-3795F1F80C15}"/>
              </a:ext>
            </a:extLst>
          </p:cNvPr>
          <p:cNvSpPr/>
          <p:nvPr userDrawn="1"/>
        </p:nvSpPr>
        <p:spPr>
          <a:xfrm>
            <a:off x="6200920" y="2163970"/>
            <a:ext cx="2484327" cy="2800801"/>
          </a:xfrm>
          <a:custGeom>
            <a:avLst/>
            <a:gdLst/>
            <a:ahLst/>
            <a:cxnLst/>
            <a:rect l="l" t="t" r="r" b="b"/>
            <a:pathLst>
              <a:path w="2153831" h="2428211" extrusionOk="0">
                <a:moveTo>
                  <a:pt x="2102185" y="571897"/>
                </a:moveTo>
                <a:lnTo>
                  <a:pt x="2096806" y="565619"/>
                </a:lnTo>
                <a:cubicBezTo>
                  <a:pt x="2088136" y="556531"/>
                  <a:pt x="2077973" y="548759"/>
                  <a:pt x="2066912" y="542601"/>
                </a:cubicBezTo>
                <a:lnTo>
                  <a:pt x="1161137" y="19463"/>
                </a:lnTo>
                <a:cubicBezTo>
                  <a:pt x="1107031" y="-6813"/>
                  <a:pt x="1044252" y="-6813"/>
                  <a:pt x="990146" y="19463"/>
                </a:cubicBezTo>
                <a:lnTo>
                  <a:pt x="939624" y="49357"/>
                </a:lnTo>
                <a:lnTo>
                  <a:pt x="167176" y="495369"/>
                </a:lnTo>
                <a:lnTo>
                  <a:pt x="84371" y="543198"/>
                </a:lnTo>
                <a:cubicBezTo>
                  <a:pt x="34746" y="576769"/>
                  <a:pt x="3061" y="631325"/>
                  <a:pt x="-1125" y="691172"/>
                </a:cubicBezTo>
                <a:lnTo>
                  <a:pt x="-1125" y="1737448"/>
                </a:lnTo>
                <a:cubicBezTo>
                  <a:pt x="-526" y="1755265"/>
                  <a:pt x="3061" y="1772872"/>
                  <a:pt x="9637" y="1789462"/>
                </a:cubicBezTo>
                <a:lnTo>
                  <a:pt x="15917" y="1802018"/>
                </a:lnTo>
                <a:cubicBezTo>
                  <a:pt x="29966" y="1835918"/>
                  <a:pt x="53879" y="1864914"/>
                  <a:pt x="84371" y="1885421"/>
                </a:cubicBezTo>
                <a:lnTo>
                  <a:pt x="801816" y="2299447"/>
                </a:lnTo>
                <a:lnTo>
                  <a:pt x="990446" y="2408260"/>
                </a:lnTo>
                <a:cubicBezTo>
                  <a:pt x="1044551" y="2434537"/>
                  <a:pt x="1107327" y="2434537"/>
                  <a:pt x="1161436" y="2408260"/>
                </a:cubicBezTo>
                <a:lnTo>
                  <a:pt x="1683376" y="2106932"/>
                </a:lnTo>
                <a:lnTo>
                  <a:pt x="2067212" y="1885421"/>
                </a:lnTo>
                <a:cubicBezTo>
                  <a:pt x="2116832" y="1851851"/>
                  <a:pt x="2148521" y="1797294"/>
                  <a:pt x="2152707" y="1737448"/>
                </a:cubicBezTo>
                <a:lnTo>
                  <a:pt x="2152707" y="691172"/>
                </a:lnTo>
                <a:cubicBezTo>
                  <a:pt x="2150014" y="646571"/>
                  <a:pt x="2131779" y="604331"/>
                  <a:pt x="2101287" y="571598"/>
                </a:cubicBezTo>
              </a:path>
            </a:pathLst>
          </a:custGeom>
          <a:solidFill>
            <a:srgbClr val="0366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Picture Placeholder 21">
            <a:extLst>
              <a:ext uri="{FF2B5EF4-FFF2-40B4-BE49-F238E27FC236}">
                <a16:creationId xmlns:a16="http://schemas.microsoft.com/office/drawing/2014/main" id="{FE0061D5-5016-34AF-9B1B-032D3AAB75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977731" y="2585647"/>
            <a:ext cx="5154753" cy="5811382"/>
          </a:xfrm>
          <a:custGeom>
            <a:avLst/>
            <a:gdLst>
              <a:gd name="connsiteX0" fmla="*/ 526178 w 1052501"/>
              <a:gd name="connsiteY0" fmla="*/ 0 h 1186572"/>
              <a:gd name="connsiteX1" fmla="*/ 567956 w 1052501"/>
              <a:gd name="connsiteY1" fmla="*/ 9630 h 1186572"/>
              <a:gd name="connsiteX2" fmla="*/ 1010576 w 1052501"/>
              <a:gd name="connsiteY2" fmla="*/ 265267 h 1186572"/>
              <a:gd name="connsiteX3" fmla="*/ 1025184 w 1052501"/>
              <a:gd name="connsiteY3" fmla="*/ 276515 h 1186572"/>
              <a:gd name="connsiteX4" fmla="*/ 1027812 w 1052501"/>
              <a:gd name="connsiteY4" fmla="*/ 279583 h 1186572"/>
              <a:gd name="connsiteX5" fmla="*/ 1027374 w 1052501"/>
              <a:gd name="connsiteY5" fmla="*/ 279437 h 1186572"/>
              <a:gd name="connsiteX6" fmla="*/ 1052501 w 1052501"/>
              <a:gd name="connsiteY6" fmla="*/ 337868 h 1186572"/>
              <a:gd name="connsiteX7" fmla="*/ 1052501 w 1052501"/>
              <a:gd name="connsiteY7" fmla="*/ 849142 h 1186572"/>
              <a:gd name="connsiteX8" fmla="*/ 1010722 w 1052501"/>
              <a:gd name="connsiteY8" fmla="*/ 921451 h 1186572"/>
              <a:gd name="connsiteX9" fmla="*/ 823155 w 1052501"/>
              <a:gd name="connsiteY9" fmla="*/ 1029695 h 1186572"/>
              <a:gd name="connsiteX10" fmla="*/ 568102 w 1052501"/>
              <a:gd name="connsiteY10" fmla="*/ 1176942 h 1186572"/>
              <a:gd name="connsiteX11" fmla="*/ 484545 w 1052501"/>
              <a:gd name="connsiteY11" fmla="*/ 1176942 h 1186572"/>
              <a:gd name="connsiteX12" fmla="*/ 392369 w 1052501"/>
              <a:gd name="connsiteY12" fmla="*/ 1123769 h 1186572"/>
              <a:gd name="connsiteX13" fmla="*/ 41779 w 1052501"/>
              <a:gd name="connsiteY13" fmla="*/ 921451 h 1186572"/>
              <a:gd name="connsiteX14" fmla="*/ 8328 w 1052501"/>
              <a:gd name="connsiteY14" fmla="*/ 880695 h 1186572"/>
              <a:gd name="connsiteX15" fmla="*/ 5259 w 1052501"/>
              <a:gd name="connsiteY15" fmla="*/ 874559 h 1186572"/>
              <a:gd name="connsiteX16" fmla="*/ 0 w 1052501"/>
              <a:gd name="connsiteY16" fmla="*/ 849142 h 1186572"/>
              <a:gd name="connsiteX17" fmla="*/ 0 w 1052501"/>
              <a:gd name="connsiteY17" fmla="*/ 337868 h 1186572"/>
              <a:gd name="connsiteX18" fmla="*/ 41779 w 1052501"/>
              <a:gd name="connsiteY18" fmla="*/ 265559 h 1186572"/>
              <a:gd name="connsiteX19" fmla="*/ 82243 w 1052501"/>
              <a:gd name="connsiteY19" fmla="*/ 242187 h 1186572"/>
              <a:gd name="connsiteX20" fmla="*/ 459711 w 1052501"/>
              <a:gd name="connsiteY20" fmla="*/ 24238 h 1186572"/>
              <a:gd name="connsiteX21" fmla="*/ 484399 w 1052501"/>
              <a:gd name="connsiteY21" fmla="*/ 9630 h 1186572"/>
              <a:gd name="connsiteX22" fmla="*/ 526178 w 1052501"/>
              <a:gd name="connsiteY22" fmla="*/ 0 h 118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52501" h="1186572">
                <a:moveTo>
                  <a:pt x="526178" y="0"/>
                </a:moveTo>
                <a:cubicBezTo>
                  <a:pt x="540457" y="0"/>
                  <a:pt x="554736" y="3210"/>
                  <a:pt x="567956" y="9630"/>
                </a:cubicBezTo>
                <a:lnTo>
                  <a:pt x="1010576" y="265267"/>
                </a:lnTo>
                <a:cubicBezTo>
                  <a:pt x="1015981" y="268276"/>
                  <a:pt x="1020947" y="272074"/>
                  <a:pt x="1025184" y="276515"/>
                </a:cubicBezTo>
                <a:lnTo>
                  <a:pt x="1027812" y="279583"/>
                </a:lnTo>
                <a:lnTo>
                  <a:pt x="1027374" y="279437"/>
                </a:lnTo>
                <a:cubicBezTo>
                  <a:pt x="1042274" y="295432"/>
                  <a:pt x="1051185" y="316073"/>
                  <a:pt x="1052501" y="337868"/>
                </a:cubicBezTo>
                <a:lnTo>
                  <a:pt x="1052501" y="849142"/>
                </a:lnTo>
                <a:cubicBezTo>
                  <a:pt x="1050455" y="878387"/>
                  <a:pt x="1034970" y="905047"/>
                  <a:pt x="1010722" y="921451"/>
                </a:cubicBezTo>
                <a:lnTo>
                  <a:pt x="823155" y="1029695"/>
                </a:lnTo>
                <a:lnTo>
                  <a:pt x="568102" y="1176942"/>
                </a:lnTo>
                <a:cubicBezTo>
                  <a:pt x="541661" y="1189782"/>
                  <a:pt x="510985" y="1189782"/>
                  <a:pt x="484545" y="1176942"/>
                </a:cubicBezTo>
                <a:lnTo>
                  <a:pt x="392369" y="1123769"/>
                </a:lnTo>
                <a:lnTo>
                  <a:pt x="41779" y="921451"/>
                </a:lnTo>
                <a:cubicBezTo>
                  <a:pt x="26879" y="911430"/>
                  <a:pt x="15193" y="897261"/>
                  <a:pt x="8328" y="880695"/>
                </a:cubicBezTo>
                <a:lnTo>
                  <a:pt x="5259" y="874559"/>
                </a:lnTo>
                <a:cubicBezTo>
                  <a:pt x="2046" y="866453"/>
                  <a:pt x="293" y="857849"/>
                  <a:pt x="0" y="849142"/>
                </a:cubicBezTo>
                <a:lnTo>
                  <a:pt x="0" y="337868"/>
                </a:lnTo>
                <a:cubicBezTo>
                  <a:pt x="2046" y="308623"/>
                  <a:pt x="17529" y="281964"/>
                  <a:pt x="41779" y="265559"/>
                </a:cubicBezTo>
                <a:lnTo>
                  <a:pt x="82243" y="242187"/>
                </a:lnTo>
                <a:lnTo>
                  <a:pt x="459711" y="24238"/>
                </a:lnTo>
                <a:lnTo>
                  <a:pt x="484399" y="9630"/>
                </a:lnTo>
                <a:cubicBezTo>
                  <a:pt x="497619" y="3210"/>
                  <a:pt x="511898" y="0"/>
                  <a:pt x="526178" y="0"/>
                </a:cubicBezTo>
                <a:close/>
              </a:path>
            </a:pathLst>
          </a:custGeom>
          <a:solidFill>
            <a:srgbClr val="4EAAB8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FR" dirty="0"/>
              <a:t>Cliquez ici pour insérer </a:t>
            </a:r>
            <a:r>
              <a:rPr lang="fr-FR" noProof="0" dirty="0"/>
              <a:t>une</a:t>
            </a:r>
            <a:r>
              <a:rPr lang="fr-FR" dirty="0"/>
              <a:t> </a:t>
            </a:r>
            <a:r>
              <a:rPr lang="fr-FR" noProof="0" dirty="0"/>
              <a:t>image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1657D6-D6D9-2FBA-CA5C-DF8B276146BD}"/>
              </a:ext>
            </a:extLst>
          </p:cNvPr>
          <p:cNvSpPr/>
          <p:nvPr userDrawn="1"/>
        </p:nvSpPr>
        <p:spPr>
          <a:xfrm flipH="1">
            <a:off x="0" y="-7083"/>
            <a:ext cx="120634" cy="296500"/>
          </a:xfrm>
          <a:prstGeom prst="rect">
            <a:avLst/>
          </a:prstGeom>
          <a:solidFill>
            <a:srgbClr val="0366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32">
            <a:extLst>
              <a:ext uri="{FF2B5EF4-FFF2-40B4-BE49-F238E27FC236}">
                <a16:creationId xmlns:a16="http://schemas.microsoft.com/office/drawing/2014/main" id="{297D4885-9BDE-E6BC-E02B-565C13004E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755" y="25037"/>
            <a:ext cx="608332" cy="269333"/>
          </a:xfrm>
        </p:spPr>
        <p:txBody>
          <a:bodyPr>
            <a:noAutofit/>
          </a:bodyPr>
          <a:lstStyle>
            <a:lvl1pPr marL="0" indent="0" algn="l">
              <a:buNone/>
              <a:defRPr sz="1400" b="1" i="0">
                <a:solidFill>
                  <a:srgbClr val="036666"/>
                </a:solidFill>
                <a:latin typeface="Aptos Black" panose="020B0004020202020204" pitchFamily="34" charset="0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143" name="Espace réservé du texte 1">
            <a:extLst>
              <a:ext uri="{FF2B5EF4-FFF2-40B4-BE49-F238E27FC236}">
                <a16:creationId xmlns:a16="http://schemas.microsoft.com/office/drawing/2014/main" id="{D24B1989-44F1-DD53-593B-A2E4C0031D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5662" y="-3540"/>
            <a:ext cx="1800377" cy="296499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rgbClr val="036666"/>
                </a:solidFill>
              </a:defRPr>
            </a:lvl1pPr>
          </a:lstStyle>
          <a:p>
            <a:r>
              <a:rPr lang="fr-FR" dirty="0"/>
              <a:t>Titre du chapitre</a:t>
            </a:r>
          </a:p>
        </p:txBody>
      </p:sp>
      <p:sp>
        <p:nvSpPr>
          <p:cNvPr id="18" name="Espace réservé du texte 23">
            <a:extLst>
              <a:ext uri="{FF2B5EF4-FFF2-40B4-BE49-F238E27FC236}">
                <a16:creationId xmlns:a16="http://schemas.microsoft.com/office/drawing/2014/main" id="{E7BC0E8E-A107-3EF0-797C-AA3483279F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6196" y="2860884"/>
            <a:ext cx="1913774" cy="454093"/>
          </a:xfrm>
        </p:spPr>
        <p:txBody>
          <a:bodyPr>
            <a:noAutofit/>
          </a:bodyPr>
          <a:lstStyle>
            <a:lvl1pPr algn="ctr">
              <a:defRPr sz="28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pPr lvl="0"/>
            <a:r>
              <a:rPr lang="fr-FR" dirty="0"/>
              <a:t>167</a:t>
            </a:r>
          </a:p>
        </p:txBody>
      </p:sp>
      <p:sp>
        <p:nvSpPr>
          <p:cNvPr id="20" name="Espace réservé du texte 23">
            <a:extLst>
              <a:ext uri="{FF2B5EF4-FFF2-40B4-BE49-F238E27FC236}">
                <a16:creationId xmlns:a16="http://schemas.microsoft.com/office/drawing/2014/main" id="{C040F3D9-46C0-A34A-BEC0-E6691E67F5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5884" y="2032210"/>
            <a:ext cx="1913774" cy="1140676"/>
          </a:xfrm>
        </p:spPr>
        <p:txBody>
          <a:bodyPr>
            <a:normAutofit/>
          </a:bodyPr>
          <a:lstStyle>
            <a:lvl1pPr algn="ctr">
              <a:defRPr sz="1600">
                <a:solidFill>
                  <a:srgbClr val="036666"/>
                </a:solidFill>
              </a:defRPr>
            </a:lvl1pPr>
          </a:lstStyle>
          <a:p>
            <a:pPr lvl="0"/>
            <a:r>
              <a:rPr lang="fr-FR" dirty="0"/>
              <a:t>Cliquez pour modifier le texte du masque</a:t>
            </a:r>
          </a:p>
        </p:txBody>
      </p:sp>
      <p:sp>
        <p:nvSpPr>
          <p:cNvPr id="21" name="Google Shape;805;p26">
            <a:extLst>
              <a:ext uri="{FF2B5EF4-FFF2-40B4-BE49-F238E27FC236}">
                <a16:creationId xmlns:a16="http://schemas.microsoft.com/office/drawing/2014/main" id="{2FC389A4-3679-A6EF-6227-3788D1FD7658}"/>
              </a:ext>
            </a:extLst>
          </p:cNvPr>
          <p:cNvSpPr/>
          <p:nvPr userDrawn="1"/>
        </p:nvSpPr>
        <p:spPr>
          <a:xfrm>
            <a:off x="7703356" y="169635"/>
            <a:ext cx="2215036" cy="2497205"/>
          </a:xfrm>
          <a:custGeom>
            <a:avLst/>
            <a:gdLst/>
            <a:ahLst/>
            <a:cxnLst/>
            <a:rect l="l" t="t" r="r" b="b"/>
            <a:pathLst>
              <a:path w="2153831" h="2428211" extrusionOk="0">
                <a:moveTo>
                  <a:pt x="2102185" y="571897"/>
                </a:moveTo>
                <a:lnTo>
                  <a:pt x="2096806" y="565619"/>
                </a:lnTo>
                <a:cubicBezTo>
                  <a:pt x="2088136" y="556531"/>
                  <a:pt x="2077973" y="548759"/>
                  <a:pt x="2066912" y="542601"/>
                </a:cubicBezTo>
                <a:lnTo>
                  <a:pt x="1161137" y="19463"/>
                </a:lnTo>
                <a:cubicBezTo>
                  <a:pt x="1107031" y="-6813"/>
                  <a:pt x="1044252" y="-6813"/>
                  <a:pt x="990146" y="19463"/>
                </a:cubicBezTo>
                <a:lnTo>
                  <a:pt x="939624" y="49357"/>
                </a:lnTo>
                <a:lnTo>
                  <a:pt x="167176" y="495369"/>
                </a:lnTo>
                <a:lnTo>
                  <a:pt x="84371" y="543198"/>
                </a:lnTo>
                <a:cubicBezTo>
                  <a:pt x="34746" y="576769"/>
                  <a:pt x="3061" y="631325"/>
                  <a:pt x="-1125" y="691172"/>
                </a:cubicBezTo>
                <a:lnTo>
                  <a:pt x="-1125" y="1737448"/>
                </a:lnTo>
                <a:cubicBezTo>
                  <a:pt x="-526" y="1755265"/>
                  <a:pt x="3061" y="1772872"/>
                  <a:pt x="9637" y="1789462"/>
                </a:cubicBezTo>
                <a:lnTo>
                  <a:pt x="15917" y="1802018"/>
                </a:lnTo>
                <a:cubicBezTo>
                  <a:pt x="29966" y="1835918"/>
                  <a:pt x="53879" y="1864914"/>
                  <a:pt x="84371" y="1885421"/>
                </a:cubicBezTo>
                <a:lnTo>
                  <a:pt x="801816" y="2299447"/>
                </a:lnTo>
                <a:lnTo>
                  <a:pt x="990446" y="2408260"/>
                </a:lnTo>
                <a:cubicBezTo>
                  <a:pt x="1044551" y="2434537"/>
                  <a:pt x="1107327" y="2434537"/>
                  <a:pt x="1161436" y="2408260"/>
                </a:cubicBezTo>
                <a:lnTo>
                  <a:pt x="1683376" y="2106932"/>
                </a:lnTo>
                <a:lnTo>
                  <a:pt x="2067212" y="1885421"/>
                </a:lnTo>
                <a:cubicBezTo>
                  <a:pt x="2116832" y="1851851"/>
                  <a:pt x="2148521" y="1797294"/>
                  <a:pt x="2152707" y="1737448"/>
                </a:cubicBezTo>
                <a:lnTo>
                  <a:pt x="2152707" y="691172"/>
                </a:lnTo>
                <a:cubicBezTo>
                  <a:pt x="2150014" y="646571"/>
                  <a:pt x="2131779" y="604331"/>
                  <a:pt x="2101287" y="571598"/>
                </a:cubicBezTo>
              </a:path>
            </a:pathLst>
          </a:custGeom>
          <a:noFill/>
          <a:ln w="38100">
            <a:solidFill>
              <a:schemeClr val="tx2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Espace réservé du texte 23">
            <a:extLst>
              <a:ext uri="{FF2B5EF4-FFF2-40B4-BE49-F238E27FC236}">
                <a16:creationId xmlns:a16="http://schemas.microsoft.com/office/drawing/2014/main" id="{0F596D3D-9467-D08E-D040-ED4D94EB2E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57796" y="817772"/>
            <a:ext cx="1913774" cy="1140676"/>
          </a:xfrm>
        </p:spPr>
        <p:txBody>
          <a:bodyPr>
            <a:normAutofit/>
          </a:bodyPr>
          <a:lstStyle>
            <a:lvl1pPr algn="ctr">
              <a:defRPr sz="1600">
                <a:solidFill>
                  <a:srgbClr val="036666"/>
                </a:solidFill>
              </a:defRPr>
            </a:lvl1pPr>
          </a:lstStyle>
          <a:p>
            <a:pPr lvl="0"/>
            <a:r>
              <a:rPr lang="fr-FR" dirty="0"/>
              <a:t>Cliquez pour modifier le texte du masque</a:t>
            </a:r>
          </a:p>
        </p:txBody>
      </p:sp>
      <p:sp>
        <p:nvSpPr>
          <p:cNvPr id="23" name="Google Shape;805;p26">
            <a:extLst>
              <a:ext uri="{FF2B5EF4-FFF2-40B4-BE49-F238E27FC236}">
                <a16:creationId xmlns:a16="http://schemas.microsoft.com/office/drawing/2014/main" id="{38A1CF6B-BA04-92C8-04A7-D404A824DC75}"/>
              </a:ext>
            </a:extLst>
          </p:cNvPr>
          <p:cNvSpPr/>
          <p:nvPr userDrawn="1"/>
        </p:nvSpPr>
        <p:spPr>
          <a:xfrm>
            <a:off x="8603469" y="3898672"/>
            <a:ext cx="2215036" cy="2497205"/>
          </a:xfrm>
          <a:custGeom>
            <a:avLst/>
            <a:gdLst/>
            <a:ahLst/>
            <a:cxnLst/>
            <a:rect l="l" t="t" r="r" b="b"/>
            <a:pathLst>
              <a:path w="2153831" h="2428211" extrusionOk="0">
                <a:moveTo>
                  <a:pt x="2102185" y="571897"/>
                </a:moveTo>
                <a:lnTo>
                  <a:pt x="2096806" y="565619"/>
                </a:lnTo>
                <a:cubicBezTo>
                  <a:pt x="2088136" y="556531"/>
                  <a:pt x="2077973" y="548759"/>
                  <a:pt x="2066912" y="542601"/>
                </a:cubicBezTo>
                <a:lnTo>
                  <a:pt x="1161137" y="19463"/>
                </a:lnTo>
                <a:cubicBezTo>
                  <a:pt x="1107031" y="-6813"/>
                  <a:pt x="1044252" y="-6813"/>
                  <a:pt x="990146" y="19463"/>
                </a:cubicBezTo>
                <a:lnTo>
                  <a:pt x="939624" y="49357"/>
                </a:lnTo>
                <a:lnTo>
                  <a:pt x="167176" y="495369"/>
                </a:lnTo>
                <a:lnTo>
                  <a:pt x="84371" y="543198"/>
                </a:lnTo>
                <a:cubicBezTo>
                  <a:pt x="34746" y="576769"/>
                  <a:pt x="3061" y="631325"/>
                  <a:pt x="-1125" y="691172"/>
                </a:cubicBezTo>
                <a:lnTo>
                  <a:pt x="-1125" y="1737448"/>
                </a:lnTo>
                <a:cubicBezTo>
                  <a:pt x="-526" y="1755265"/>
                  <a:pt x="3061" y="1772872"/>
                  <a:pt x="9637" y="1789462"/>
                </a:cubicBezTo>
                <a:lnTo>
                  <a:pt x="15917" y="1802018"/>
                </a:lnTo>
                <a:cubicBezTo>
                  <a:pt x="29966" y="1835918"/>
                  <a:pt x="53879" y="1864914"/>
                  <a:pt x="84371" y="1885421"/>
                </a:cubicBezTo>
                <a:lnTo>
                  <a:pt x="801816" y="2299447"/>
                </a:lnTo>
                <a:lnTo>
                  <a:pt x="990446" y="2408260"/>
                </a:lnTo>
                <a:cubicBezTo>
                  <a:pt x="1044551" y="2434537"/>
                  <a:pt x="1107327" y="2434537"/>
                  <a:pt x="1161436" y="2408260"/>
                </a:cubicBezTo>
                <a:lnTo>
                  <a:pt x="1683376" y="2106932"/>
                </a:lnTo>
                <a:lnTo>
                  <a:pt x="2067212" y="1885421"/>
                </a:lnTo>
                <a:cubicBezTo>
                  <a:pt x="2116832" y="1851851"/>
                  <a:pt x="2148521" y="1797294"/>
                  <a:pt x="2152707" y="1737448"/>
                </a:cubicBezTo>
                <a:lnTo>
                  <a:pt x="2152707" y="691172"/>
                </a:lnTo>
                <a:cubicBezTo>
                  <a:pt x="2150014" y="646571"/>
                  <a:pt x="2131779" y="604331"/>
                  <a:pt x="2101287" y="571598"/>
                </a:cubicBezTo>
              </a:path>
            </a:pathLst>
          </a:custGeom>
          <a:noFill/>
          <a:ln w="38100">
            <a:solidFill>
              <a:schemeClr val="tx2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2BECA2E6-102C-4B60-21CF-6DBD169FF12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57909" y="4546809"/>
            <a:ext cx="1913774" cy="1140676"/>
          </a:xfrm>
        </p:spPr>
        <p:txBody>
          <a:bodyPr>
            <a:normAutofit/>
          </a:bodyPr>
          <a:lstStyle>
            <a:lvl1pPr algn="ctr">
              <a:defRPr sz="1600">
                <a:solidFill>
                  <a:srgbClr val="036666"/>
                </a:solidFill>
              </a:defRPr>
            </a:lvl1pPr>
          </a:lstStyle>
          <a:p>
            <a:pPr lvl="0"/>
            <a:r>
              <a:rPr lang="fr-FR" dirty="0"/>
              <a:t>Cliquez pour modifier le texte du masque</a:t>
            </a:r>
          </a:p>
        </p:txBody>
      </p:sp>
      <p:sp>
        <p:nvSpPr>
          <p:cNvPr id="28" name="Espace réservé du texte 8">
            <a:extLst>
              <a:ext uri="{FF2B5EF4-FFF2-40B4-BE49-F238E27FC236}">
                <a16:creationId xmlns:a16="http://schemas.microsoft.com/office/drawing/2014/main" id="{3F3C7985-8956-D5E6-8FF7-EFBC25FAD1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1513" y="1193370"/>
            <a:ext cx="2833121" cy="383809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5" b="1" i="0" cap="all" baseline="0">
                <a:latin typeface="Aptos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271E3530-7AA2-8051-FB7A-7C6AF6CE72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1795" y="658666"/>
            <a:ext cx="2833121" cy="502076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cap="all" baseline="0">
                <a:latin typeface="Aptos Black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Chiffres clés</a:t>
            </a:r>
          </a:p>
        </p:txBody>
      </p:sp>
      <p:sp>
        <p:nvSpPr>
          <p:cNvPr id="30" name="Espace réservé du texte 23">
            <a:extLst>
              <a:ext uri="{FF2B5EF4-FFF2-40B4-BE49-F238E27FC236}">
                <a16:creationId xmlns:a16="http://schemas.microsoft.com/office/drawing/2014/main" id="{12A254A9-703F-3CF6-9EA2-84B6A36798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71909" y="3418098"/>
            <a:ext cx="1913774" cy="868152"/>
          </a:xfrm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pays dans lesquels la France exporte des agroéquipements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81E709-3998-CFAD-D1AA-4D3E5F9D672C}"/>
              </a:ext>
            </a:extLst>
          </p:cNvPr>
          <p:cNvSpPr/>
          <p:nvPr userDrawn="1"/>
        </p:nvSpPr>
        <p:spPr>
          <a:xfrm>
            <a:off x="0" y="6831395"/>
            <a:ext cx="12204000" cy="57600"/>
          </a:xfrm>
          <a:prstGeom prst="rect">
            <a:avLst/>
          </a:prstGeom>
          <a:solidFill>
            <a:srgbClr val="0366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AB4C575-4B96-D8BC-0FE0-1D6A10E5BCB8}"/>
              </a:ext>
            </a:extLst>
          </p:cNvPr>
          <p:cNvSpPr txBox="1"/>
          <p:nvPr userDrawn="1"/>
        </p:nvSpPr>
        <p:spPr>
          <a:xfrm>
            <a:off x="4446709" y="6513608"/>
            <a:ext cx="6224974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700" b="1" i="0" dirty="0">
                <a:latin typeface="+mn-lt"/>
              </a:rPr>
              <a:t>AGRITECH DAY</a:t>
            </a:r>
            <a:r>
              <a:rPr lang="fr-FR" sz="700" b="0" i="0" dirty="0">
                <a:latin typeface="+mn-lt"/>
              </a:rPr>
              <a:t> – </a:t>
            </a:r>
            <a:r>
              <a:rPr lang="en-US" sz="7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INTERNATIONAL CONFERENCE OF TECHNOLOGIES AND SOLUTIONS FOR EFFICIENT AND SUSTAINABLE AGRICULTURE</a:t>
            </a:r>
            <a:endParaRPr lang="fr-FR" sz="7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0015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-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51657D6-D6D9-2FBA-CA5C-DF8B276146BD}"/>
              </a:ext>
            </a:extLst>
          </p:cNvPr>
          <p:cNvSpPr/>
          <p:nvPr userDrawn="1"/>
        </p:nvSpPr>
        <p:spPr>
          <a:xfrm flipH="1">
            <a:off x="0" y="-7083"/>
            <a:ext cx="120634" cy="296500"/>
          </a:xfrm>
          <a:prstGeom prst="rect">
            <a:avLst/>
          </a:prstGeom>
          <a:solidFill>
            <a:srgbClr val="0366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32">
            <a:extLst>
              <a:ext uri="{FF2B5EF4-FFF2-40B4-BE49-F238E27FC236}">
                <a16:creationId xmlns:a16="http://schemas.microsoft.com/office/drawing/2014/main" id="{297D4885-9BDE-E6BC-E02B-565C13004E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755" y="25037"/>
            <a:ext cx="608332" cy="269333"/>
          </a:xfrm>
        </p:spPr>
        <p:txBody>
          <a:bodyPr>
            <a:noAutofit/>
          </a:bodyPr>
          <a:lstStyle>
            <a:lvl1pPr marL="0" indent="0" algn="l">
              <a:buNone/>
              <a:defRPr sz="1400" b="1" i="0">
                <a:solidFill>
                  <a:srgbClr val="036666"/>
                </a:solidFill>
                <a:latin typeface="Aptos Black" panose="020B0004020202020204" pitchFamily="34" charset="0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63AAD3D2-5BEB-09BD-4A98-28077237EC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7086" y="25037"/>
            <a:ext cx="8552009" cy="26438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rgbClr val="036666"/>
                </a:solidFill>
              </a:defRPr>
            </a:lvl1pPr>
          </a:lstStyle>
          <a:p>
            <a:r>
              <a:rPr lang="fr-FR" dirty="0"/>
              <a:t>Titre du chapitre</a:t>
            </a:r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0AF17B54-85AE-B963-90B3-FE605312BA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1795" y="658666"/>
            <a:ext cx="10851834" cy="5020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i="0" cap="all" baseline="0">
                <a:latin typeface="Aptos Black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A5F325-A89C-48E4-256B-62AA44F31B77}"/>
              </a:ext>
            </a:extLst>
          </p:cNvPr>
          <p:cNvSpPr/>
          <p:nvPr userDrawn="1"/>
        </p:nvSpPr>
        <p:spPr>
          <a:xfrm>
            <a:off x="671796" y="1582639"/>
            <a:ext cx="10851834" cy="4684575"/>
          </a:xfrm>
          <a:prstGeom prst="rect">
            <a:avLst/>
          </a:prstGeom>
          <a:solidFill>
            <a:srgbClr val="4EAA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b"/>
          <a:lstStyle/>
          <a:p>
            <a:pPr marR="220980">
              <a:lnSpc>
                <a:spcPct val="80000"/>
              </a:lnSpc>
              <a:buSzPts val="1000"/>
              <a:tabLst>
                <a:tab pos="568325" algn="l"/>
                <a:tab pos="568960" algn="l"/>
              </a:tabLst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9BEC49-CDCD-2845-B914-F134CF31B55C}"/>
              </a:ext>
            </a:extLst>
          </p:cNvPr>
          <p:cNvSpPr/>
          <p:nvPr userDrawn="1"/>
        </p:nvSpPr>
        <p:spPr>
          <a:xfrm>
            <a:off x="0" y="6831395"/>
            <a:ext cx="12204000" cy="57600"/>
          </a:xfrm>
          <a:prstGeom prst="rect">
            <a:avLst/>
          </a:prstGeom>
          <a:solidFill>
            <a:srgbClr val="0366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texte 23">
            <a:extLst>
              <a:ext uri="{FF2B5EF4-FFF2-40B4-BE49-F238E27FC236}">
                <a16:creationId xmlns:a16="http://schemas.microsoft.com/office/drawing/2014/main" id="{F8137367-6567-68A1-98DC-77DFD93EA1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6800" y="1967763"/>
            <a:ext cx="10058400" cy="3914325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000"/>
            </a:lvl1pPr>
            <a:lvl2pPr algn="ctr">
              <a:defRPr sz="1800"/>
            </a:lvl2pPr>
            <a:lvl3pPr algn="ctr">
              <a:defRPr sz="1800"/>
            </a:lvl3pPr>
            <a:lvl4pPr algn="ctr">
              <a:defRPr sz="1800"/>
            </a:lvl4pPr>
            <a:lvl5pPr algn="ctr">
              <a:defRPr sz="18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4" name="Forme libre 13">
            <a:extLst>
              <a:ext uri="{FF2B5EF4-FFF2-40B4-BE49-F238E27FC236}">
                <a16:creationId xmlns:a16="http://schemas.microsoft.com/office/drawing/2014/main" id="{EA144A47-550E-D23B-6A37-F6B70D12CE5C}"/>
              </a:ext>
            </a:extLst>
          </p:cNvPr>
          <p:cNvSpPr/>
          <p:nvPr userDrawn="1"/>
        </p:nvSpPr>
        <p:spPr>
          <a:xfrm>
            <a:off x="10578251" y="518197"/>
            <a:ext cx="1621032" cy="1131961"/>
          </a:xfrm>
          <a:custGeom>
            <a:avLst/>
            <a:gdLst>
              <a:gd name="connsiteX0" fmla="*/ 812337 w 1621032"/>
              <a:gd name="connsiteY0" fmla="*/ 0 h 1131961"/>
              <a:gd name="connsiteX1" fmla="*/ 876837 w 1621032"/>
              <a:gd name="connsiteY1" fmla="*/ 14867 h 1131961"/>
              <a:gd name="connsiteX2" fmla="*/ 1560174 w 1621032"/>
              <a:gd name="connsiteY2" fmla="*/ 409533 h 1131961"/>
              <a:gd name="connsiteX3" fmla="*/ 1582727 w 1621032"/>
              <a:gd name="connsiteY3" fmla="*/ 426899 h 1131961"/>
              <a:gd name="connsiteX4" fmla="*/ 1586785 w 1621032"/>
              <a:gd name="connsiteY4" fmla="*/ 431635 h 1131961"/>
              <a:gd name="connsiteX5" fmla="*/ 1586108 w 1621032"/>
              <a:gd name="connsiteY5" fmla="*/ 431409 h 1131961"/>
              <a:gd name="connsiteX6" fmla="*/ 1613368 w 1621032"/>
              <a:gd name="connsiteY6" fmla="*/ 473156 h 1131961"/>
              <a:gd name="connsiteX7" fmla="*/ 1621032 w 1621032"/>
              <a:gd name="connsiteY7" fmla="*/ 505363 h 1131961"/>
              <a:gd name="connsiteX8" fmla="*/ 1209589 w 1621032"/>
              <a:gd name="connsiteY8" fmla="*/ 742805 h 1131961"/>
              <a:gd name="connsiteX9" fmla="*/ 576895 w 1621032"/>
              <a:gd name="connsiteY9" fmla="*/ 1108072 h 1131961"/>
              <a:gd name="connsiteX10" fmla="*/ 369623 w 1621032"/>
              <a:gd name="connsiteY10" fmla="*/ 1108072 h 1131961"/>
              <a:gd name="connsiteX11" fmla="*/ 140966 w 1621032"/>
              <a:gd name="connsiteY11" fmla="*/ 976170 h 1131961"/>
              <a:gd name="connsiteX12" fmla="*/ 0 w 1621032"/>
              <a:gd name="connsiteY12" fmla="*/ 894821 h 1131961"/>
              <a:gd name="connsiteX13" fmla="*/ 0 w 1621032"/>
              <a:gd name="connsiteY13" fmla="*/ 521618 h 1131961"/>
              <a:gd name="connsiteX14" fmla="*/ 64500 w 1621032"/>
              <a:gd name="connsiteY14" fmla="*/ 409984 h 1131961"/>
              <a:gd name="connsiteX15" fmla="*/ 126970 w 1621032"/>
              <a:gd name="connsiteY15" fmla="*/ 373901 h 1131961"/>
              <a:gd name="connsiteX16" fmla="*/ 709723 w 1621032"/>
              <a:gd name="connsiteY16" fmla="*/ 37420 h 1131961"/>
              <a:gd name="connsiteX17" fmla="*/ 747838 w 1621032"/>
              <a:gd name="connsiteY17" fmla="*/ 14867 h 1131961"/>
              <a:gd name="connsiteX18" fmla="*/ 812337 w 1621032"/>
              <a:gd name="connsiteY18" fmla="*/ 0 h 1131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21032" h="1131961">
                <a:moveTo>
                  <a:pt x="812337" y="0"/>
                </a:moveTo>
                <a:cubicBezTo>
                  <a:pt x="834382" y="0"/>
                  <a:pt x="856427" y="4956"/>
                  <a:pt x="876837" y="14867"/>
                </a:cubicBezTo>
                <a:lnTo>
                  <a:pt x="1560174" y="409533"/>
                </a:lnTo>
                <a:cubicBezTo>
                  <a:pt x="1568519" y="414179"/>
                  <a:pt x="1576186" y="420042"/>
                  <a:pt x="1582727" y="426899"/>
                </a:cubicBezTo>
                <a:lnTo>
                  <a:pt x="1586785" y="431635"/>
                </a:lnTo>
                <a:lnTo>
                  <a:pt x="1586108" y="431409"/>
                </a:lnTo>
                <a:cubicBezTo>
                  <a:pt x="1597609" y="443757"/>
                  <a:pt x="1606799" y="457897"/>
                  <a:pt x="1613368" y="473156"/>
                </a:cubicBezTo>
                <a:lnTo>
                  <a:pt x="1621032" y="505363"/>
                </a:lnTo>
                <a:lnTo>
                  <a:pt x="1209589" y="742805"/>
                </a:lnTo>
                <a:lnTo>
                  <a:pt x="576895" y="1108072"/>
                </a:lnTo>
                <a:cubicBezTo>
                  <a:pt x="511305" y="1139925"/>
                  <a:pt x="435208" y="1139925"/>
                  <a:pt x="369623" y="1108072"/>
                </a:cubicBezTo>
                <a:lnTo>
                  <a:pt x="140966" y="976170"/>
                </a:lnTo>
                <a:lnTo>
                  <a:pt x="0" y="894821"/>
                </a:lnTo>
                <a:lnTo>
                  <a:pt x="0" y="521618"/>
                </a:lnTo>
                <a:cubicBezTo>
                  <a:pt x="3158" y="476469"/>
                  <a:pt x="27062" y="435310"/>
                  <a:pt x="64500" y="409984"/>
                </a:cubicBezTo>
                <a:lnTo>
                  <a:pt x="126970" y="373901"/>
                </a:lnTo>
                <a:lnTo>
                  <a:pt x="709723" y="37420"/>
                </a:lnTo>
                <a:lnTo>
                  <a:pt x="747838" y="14867"/>
                </a:lnTo>
                <a:cubicBezTo>
                  <a:pt x="768247" y="4956"/>
                  <a:pt x="790292" y="0"/>
                  <a:pt x="812337" y="0"/>
                </a:cubicBezTo>
                <a:close/>
              </a:path>
            </a:pathLst>
          </a:custGeom>
          <a:solidFill>
            <a:srgbClr val="4EAA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Forme libre 12">
            <a:extLst>
              <a:ext uri="{FF2B5EF4-FFF2-40B4-BE49-F238E27FC236}">
                <a16:creationId xmlns:a16="http://schemas.microsoft.com/office/drawing/2014/main" id="{034CBF41-52EF-F2EE-A344-DC91C8BEDBCB}"/>
              </a:ext>
            </a:extLst>
          </p:cNvPr>
          <p:cNvSpPr/>
          <p:nvPr userDrawn="1"/>
        </p:nvSpPr>
        <p:spPr>
          <a:xfrm>
            <a:off x="9745896" y="1"/>
            <a:ext cx="2458104" cy="1413017"/>
          </a:xfrm>
          <a:custGeom>
            <a:avLst/>
            <a:gdLst>
              <a:gd name="connsiteX0" fmla="*/ 0 w 2458104"/>
              <a:gd name="connsiteY0" fmla="*/ 0 h 1413017"/>
              <a:gd name="connsiteX1" fmla="*/ 2458104 w 2458104"/>
              <a:gd name="connsiteY1" fmla="*/ 0 h 1413017"/>
              <a:gd name="connsiteX2" fmla="*/ 2458104 w 2458104"/>
              <a:gd name="connsiteY2" fmla="*/ 1020836 h 1413017"/>
              <a:gd name="connsiteX3" fmla="*/ 2453386 w 2458104"/>
              <a:gd name="connsiteY3" fmla="*/ 1023559 h 1413017"/>
              <a:gd name="connsiteX4" fmla="*/ 2445722 w 2458104"/>
              <a:gd name="connsiteY4" fmla="*/ 991352 h 1413017"/>
              <a:gd name="connsiteX5" fmla="*/ 2418462 w 2458104"/>
              <a:gd name="connsiteY5" fmla="*/ 949605 h 1413017"/>
              <a:gd name="connsiteX6" fmla="*/ 2419139 w 2458104"/>
              <a:gd name="connsiteY6" fmla="*/ 949831 h 1413017"/>
              <a:gd name="connsiteX7" fmla="*/ 2415081 w 2458104"/>
              <a:gd name="connsiteY7" fmla="*/ 945095 h 1413017"/>
              <a:gd name="connsiteX8" fmla="*/ 2392528 w 2458104"/>
              <a:gd name="connsiteY8" fmla="*/ 927729 h 1413017"/>
              <a:gd name="connsiteX9" fmla="*/ 1709191 w 2458104"/>
              <a:gd name="connsiteY9" fmla="*/ 533063 h 1413017"/>
              <a:gd name="connsiteX10" fmla="*/ 1580192 w 2458104"/>
              <a:gd name="connsiteY10" fmla="*/ 533063 h 1413017"/>
              <a:gd name="connsiteX11" fmla="*/ 1542077 w 2458104"/>
              <a:gd name="connsiteY11" fmla="*/ 555616 h 1413017"/>
              <a:gd name="connsiteX12" fmla="*/ 959324 w 2458104"/>
              <a:gd name="connsiteY12" fmla="*/ 892097 h 1413017"/>
              <a:gd name="connsiteX13" fmla="*/ 896854 w 2458104"/>
              <a:gd name="connsiteY13" fmla="*/ 928180 h 1413017"/>
              <a:gd name="connsiteX14" fmla="*/ 832354 w 2458104"/>
              <a:gd name="connsiteY14" fmla="*/ 1039814 h 1413017"/>
              <a:gd name="connsiteX15" fmla="*/ 832354 w 2458104"/>
              <a:gd name="connsiteY15" fmla="*/ 1413017 h 1413017"/>
              <a:gd name="connsiteX16" fmla="*/ 103638 w 2458104"/>
              <a:gd name="connsiteY16" fmla="*/ 992488 h 1413017"/>
              <a:gd name="connsiteX17" fmla="*/ 20658 w 2458104"/>
              <a:gd name="connsiteY17" fmla="*/ 891387 h 1413017"/>
              <a:gd name="connsiteX18" fmla="*/ 13045 w 2458104"/>
              <a:gd name="connsiteY18" fmla="*/ 876167 h 1413017"/>
              <a:gd name="connsiteX19" fmla="*/ 0 w 2458104"/>
              <a:gd name="connsiteY19" fmla="*/ 813116 h 1413017"/>
              <a:gd name="connsiteX20" fmla="*/ 0 w 2458104"/>
              <a:gd name="connsiteY20" fmla="*/ 0 h 141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58104" h="1413017">
                <a:moveTo>
                  <a:pt x="0" y="0"/>
                </a:moveTo>
                <a:lnTo>
                  <a:pt x="2458104" y="0"/>
                </a:lnTo>
                <a:lnTo>
                  <a:pt x="2458104" y="1020836"/>
                </a:lnTo>
                <a:lnTo>
                  <a:pt x="2453386" y="1023559"/>
                </a:lnTo>
                <a:lnTo>
                  <a:pt x="2445722" y="991352"/>
                </a:lnTo>
                <a:cubicBezTo>
                  <a:pt x="2439153" y="976093"/>
                  <a:pt x="2429963" y="961953"/>
                  <a:pt x="2418462" y="949605"/>
                </a:cubicBezTo>
                <a:lnTo>
                  <a:pt x="2419139" y="949831"/>
                </a:lnTo>
                <a:lnTo>
                  <a:pt x="2415081" y="945095"/>
                </a:lnTo>
                <a:cubicBezTo>
                  <a:pt x="2408540" y="938238"/>
                  <a:pt x="2400873" y="932375"/>
                  <a:pt x="2392528" y="927729"/>
                </a:cubicBezTo>
                <a:lnTo>
                  <a:pt x="1709191" y="533063"/>
                </a:lnTo>
                <a:cubicBezTo>
                  <a:pt x="1668372" y="513240"/>
                  <a:pt x="1621010" y="513240"/>
                  <a:pt x="1580192" y="533063"/>
                </a:cubicBezTo>
                <a:lnTo>
                  <a:pt x="1542077" y="555616"/>
                </a:lnTo>
                <a:lnTo>
                  <a:pt x="959324" y="892097"/>
                </a:lnTo>
                <a:lnTo>
                  <a:pt x="896854" y="928180"/>
                </a:lnTo>
                <a:cubicBezTo>
                  <a:pt x="859416" y="953506"/>
                  <a:pt x="835512" y="994665"/>
                  <a:pt x="832354" y="1039814"/>
                </a:cubicBezTo>
                <a:lnTo>
                  <a:pt x="832354" y="1413017"/>
                </a:lnTo>
                <a:lnTo>
                  <a:pt x="103638" y="992488"/>
                </a:lnTo>
                <a:cubicBezTo>
                  <a:pt x="66676" y="967629"/>
                  <a:pt x="37688" y="932480"/>
                  <a:pt x="20658" y="891387"/>
                </a:cubicBezTo>
                <a:lnTo>
                  <a:pt x="13045" y="876167"/>
                </a:lnTo>
                <a:cubicBezTo>
                  <a:pt x="5074" y="856056"/>
                  <a:pt x="726" y="834713"/>
                  <a:pt x="0" y="813116"/>
                </a:cubicBezTo>
                <a:lnTo>
                  <a:pt x="0" y="0"/>
                </a:lnTo>
                <a:close/>
              </a:path>
            </a:pathLst>
          </a:custGeom>
          <a:solidFill>
            <a:srgbClr val="0366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Forme libre 3">
            <a:extLst>
              <a:ext uri="{FF2B5EF4-FFF2-40B4-BE49-F238E27FC236}">
                <a16:creationId xmlns:a16="http://schemas.microsoft.com/office/drawing/2014/main" id="{E84D3848-ED97-DCB5-9073-3EFC79D92965}"/>
              </a:ext>
            </a:extLst>
          </p:cNvPr>
          <p:cNvSpPr/>
          <p:nvPr userDrawn="1"/>
        </p:nvSpPr>
        <p:spPr>
          <a:xfrm>
            <a:off x="10578250" y="1023559"/>
            <a:ext cx="1624900" cy="1326530"/>
          </a:xfrm>
          <a:custGeom>
            <a:avLst/>
            <a:gdLst>
              <a:gd name="connsiteX0" fmla="*/ 1621032 w 1624900"/>
              <a:gd name="connsiteY0" fmla="*/ 0 h 1326530"/>
              <a:gd name="connsiteX1" fmla="*/ 1624900 w 1624900"/>
              <a:gd name="connsiteY1" fmla="*/ 16255 h 1326530"/>
              <a:gd name="connsiteX2" fmla="*/ 1624900 w 1624900"/>
              <a:gd name="connsiteY2" fmla="*/ 805587 h 1326530"/>
              <a:gd name="connsiteX3" fmla="*/ 1560401 w 1624900"/>
              <a:gd name="connsiteY3" fmla="*/ 917221 h 1326530"/>
              <a:gd name="connsiteX4" fmla="*/ 1270826 w 1624900"/>
              <a:gd name="connsiteY4" fmla="*/ 1084334 h 1326530"/>
              <a:gd name="connsiteX5" fmla="*/ 877063 w 1624900"/>
              <a:gd name="connsiteY5" fmla="*/ 1311662 h 1326530"/>
              <a:gd name="connsiteX6" fmla="*/ 748064 w 1624900"/>
              <a:gd name="connsiteY6" fmla="*/ 1311662 h 1326530"/>
              <a:gd name="connsiteX7" fmla="*/ 605757 w 1624900"/>
              <a:gd name="connsiteY7" fmla="*/ 1229571 h 1326530"/>
              <a:gd name="connsiteX8" fmla="*/ 64500 w 1624900"/>
              <a:gd name="connsiteY8" fmla="*/ 917221 h 1326530"/>
              <a:gd name="connsiteX9" fmla="*/ 12857 w 1624900"/>
              <a:gd name="connsiteY9" fmla="*/ 854300 h 1326530"/>
              <a:gd name="connsiteX10" fmla="*/ 8119 w 1624900"/>
              <a:gd name="connsiteY10" fmla="*/ 844828 h 1326530"/>
              <a:gd name="connsiteX11" fmla="*/ 0 w 1624900"/>
              <a:gd name="connsiteY11" fmla="*/ 805587 h 1326530"/>
              <a:gd name="connsiteX12" fmla="*/ 0 w 1624900"/>
              <a:gd name="connsiteY12" fmla="*/ 389458 h 1326530"/>
              <a:gd name="connsiteX13" fmla="*/ 140966 w 1624900"/>
              <a:gd name="connsiteY13" fmla="*/ 470807 h 1326530"/>
              <a:gd name="connsiteX14" fmla="*/ 369623 w 1624900"/>
              <a:gd name="connsiteY14" fmla="*/ 602709 h 1326530"/>
              <a:gd name="connsiteX15" fmla="*/ 576895 w 1624900"/>
              <a:gd name="connsiteY15" fmla="*/ 602709 h 1326530"/>
              <a:gd name="connsiteX16" fmla="*/ 1209589 w 1624900"/>
              <a:gd name="connsiteY16" fmla="*/ 237442 h 1326530"/>
              <a:gd name="connsiteX17" fmla="*/ 1621032 w 1624900"/>
              <a:gd name="connsiteY17" fmla="*/ 0 h 1326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24900" h="1326530">
                <a:moveTo>
                  <a:pt x="1621032" y="0"/>
                </a:moveTo>
                <a:lnTo>
                  <a:pt x="1624900" y="16255"/>
                </a:lnTo>
                <a:lnTo>
                  <a:pt x="1624900" y="805587"/>
                </a:lnTo>
                <a:cubicBezTo>
                  <a:pt x="1621742" y="850736"/>
                  <a:pt x="1597835" y="891895"/>
                  <a:pt x="1560401" y="917221"/>
                </a:cubicBezTo>
                <a:lnTo>
                  <a:pt x="1270826" y="1084334"/>
                </a:lnTo>
                <a:lnTo>
                  <a:pt x="877063" y="1311662"/>
                </a:lnTo>
                <a:cubicBezTo>
                  <a:pt x="836242" y="1331486"/>
                  <a:pt x="788882" y="1331486"/>
                  <a:pt x="748064" y="1311662"/>
                </a:cubicBezTo>
                <a:lnTo>
                  <a:pt x="605757" y="1229571"/>
                </a:lnTo>
                <a:lnTo>
                  <a:pt x="64500" y="917221"/>
                </a:lnTo>
                <a:cubicBezTo>
                  <a:pt x="41497" y="901750"/>
                  <a:pt x="23456" y="879875"/>
                  <a:pt x="12857" y="854300"/>
                </a:cubicBezTo>
                <a:lnTo>
                  <a:pt x="8119" y="844828"/>
                </a:lnTo>
                <a:cubicBezTo>
                  <a:pt x="3158" y="832312"/>
                  <a:pt x="452" y="819029"/>
                  <a:pt x="0" y="805587"/>
                </a:cubicBezTo>
                <a:lnTo>
                  <a:pt x="0" y="389458"/>
                </a:lnTo>
                <a:lnTo>
                  <a:pt x="140966" y="470807"/>
                </a:lnTo>
                <a:lnTo>
                  <a:pt x="369623" y="602709"/>
                </a:lnTo>
                <a:cubicBezTo>
                  <a:pt x="435208" y="634562"/>
                  <a:pt x="511305" y="634562"/>
                  <a:pt x="576895" y="602709"/>
                </a:cubicBezTo>
                <a:lnTo>
                  <a:pt x="1209589" y="237442"/>
                </a:lnTo>
                <a:lnTo>
                  <a:pt x="1621032" y="0"/>
                </a:lnTo>
                <a:close/>
              </a:path>
            </a:pathLst>
          </a:custGeom>
          <a:solidFill>
            <a:srgbClr val="0241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98671B0-E2AF-CB4F-5F0D-2D1BDB8389D3}"/>
              </a:ext>
            </a:extLst>
          </p:cNvPr>
          <p:cNvSpPr txBox="1"/>
          <p:nvPr userDrawn="1"/>
        </p:nvSpPr>
        <p:spPr>
          <a:xfrm>
            <a:off x="661286" y="6503809"/>
            <a:ext cx="6224974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700" b="1" i="0" dirty="0">
                <a:latin typeface="+mn-lt"/>
              </a:rPr>
              <a:t>AGRITECH DAY</a:t>
            </a:r>
            <a:r>
              <a:rPr lang="fr-FR" sz="700" b="0" i="0" dirty="0">
                <a:latin typeface="+mn-lt"/>
              </a:rPr>
              <a:t> – </a:t>
            </a:r>
            <a:r>
              <a:rPr lang="en-US" sz="7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INTERNATIONAL CONFERENCE OF TECHNOLOGIES AND SOLUTIONS FOR EFFICIENT AND SUSTAINABLE AGRICULTURE</a:t>
            </a:r>
            <a:endParaRPr lang="fr-FR" sz="7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224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-2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51657D6-D6D9-2FBA-CA5C-DF8B276146BD}"/>
              </a:ext>
            </a:extLst>
          </p:cNvPr>
          <p:cNvSpPr/>
          <p:nvPr userDrawn="1"/>
        </p:nvSpPr>
        <p:spPr>
          <a:xfrm flipH="1">
            <a:off x="0" y="-7083"/>
            <a:ext cx="120634" cy="296500"/>
          </a:xfrm>
          <a:prstGeom prst="rect">
            <a:avLst/>
          </a:prstGeom>
          <a:solidFill>
            <a:srgbClr val="F393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32">
            <a:extLst>
              <a:ext uri="{FF2B5EF4-FFF2-40B4-BE49-F238E27FC236}">
                <a16:creationId xmlns:a16="http://schemas.microsoft.com/office/drawing/2014/main" id="{297D4885-9BDE-E6BC-E02B-565C13004E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755" y="25037"/>
            <a:ext cx="608332" cy="269333"/>
          </a:xfrm>
        </p:spPr>
        <p:txBody>
          <a:bodyPr>
            <a:noAutofit/>
          </a:bodyPr>
          <a:lstStyle>
            <a:lvl1pPr marL="0" indent="0" algn="l">
              <a:buNone/>
              <a:defRPr sz="1400" b="1" i="0">
                <a:solidFill>
                  <a:srgbClr val="F39325"/>
                </a:solidFill>
                <a:latin typeface="Aptos Black" panose="020B0004020202020204" pitchFamily="34" charset="0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3" name="Rectangle : coins arrondis 90">
            <a:extLst>
              <a:ext uri="{FF2B5EF4-FFF2-40B4-BE49-F238E27FC236}">
                <a16:creationId xmlns:a16="http://schemas.microsoft.com/office/drawing/2014/main" id="{097D1350-297F-C907-7774-CFD406280958}"/>
              </a:ext>
            </a:extLst>
          </p:cNvPr>
          <p:cNvSpPr>
            <a:spLocks/>
          </p:cNvSpPr>
          <p:nvPr/>
        </p:nvSpPr>
        <p:spPr>
          <a:xfrm>
            <a:off x="662498" y="2171970"/>
            <a:ext cx="5188107" cy="389877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  <a:alpha val="44000"/>
            </a:schemeClr>
          </a:solidFill>
          <a:ln w="6350">
            <a:solidFill>
              <a:srgbClr val="BFBFB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Picture Placeholder 23">
            <a:extLst>
              <a:ext uri="{FF2B5EF4-FFF2-40B4-BE49-F238E27FC236}">
                <a16:creationId xmlns:a16="http://schemas.microsoft.com/office/drawing/2014/main" id="{328DB36A-E97E-0CA7-433D-5EB32EDE57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529350" y="1882893"/>
            <a:ext cx="1517462" cy="1710761"/>
          </a:xfrm>
          <a:custGeom>
            <a:avLst/>
            <a:gdLst>
              <a:gd name="connsiteX0" fmla="*/ 526178 w 1052501"/>
              <a:gd name="connsiteY0" fmla="*/ 0 h 1186572"/>
              <a:gd name="connsiteX1" fmla="*/ 567956 w 1052501"/>
              <a:gd name="connsiteY1" fmla="*/ 9630 h 1186572"/>
              <a:gd name="connsiteX2" fmla="*/ 1010576 w 1052501"/>
              <a:gd name="connsiteY2" fmla="*/ 265267 h 1186572"/>
              <a:gd name="connsiteX3" fmla="*/ 1025184 w 1052501"/>
              <a:gd name="connsiteY3" fmla="*/ 276515 h 1186572"/>
              <a:gd name="connsiteX4" fmla="*/ 1027812 w 1052501"/>
              <a:gd name="connsiteY4" fmla="*/ 279583 h 1186572"/>
              <a:gd name="connsiteX5" fmla="*/ 1027374 w 1052501"/>
              <a:gd name="connsiteY5" fmla="*/ 279437 h 1186572"/>
              <a:gd name="connsiteX6" fmla="*/ 1052501 w 1052501"/>
              <a:gd name="connsiteY6" fmla="*/ 337868 h 1186572"/>
              <a:gd name="connsiteX7" fmla="*/ 1052501 w 1052501"/>
              <a:gd name="connsiteY7" fmla="*/ 849142 h 1186572"/>
              <a:gd name="connsiteX8" fmla="*/ 1010722 w 1052501"/>
              <a:gd name="connsiteY8" fmla="*/ 921451 h 1186572"/>
              <a:gd name="connsiteX9" fmla="*/ 823155 w 1052501"/>
              <a:gd name="connsiteY9" fmla="*/ 1029695 h 1186572"/>
              <a:gd name="connsiteX10" fmla="*/ 568102 w 1052501"/>
              <a:gd name="connsiteY10" fmla="*/ 1176942 h 1186572"/>
              <a:gd name="connsiteX11" fmla="*/ 484545 w 1052501"/>
              <a:gd name="connsiteY11" fmla="*/ 1176942 h 1186572"/>
              <a:gd name="connsiteX12" fmla="*/ 392369 w 1052501"/>
              <a:gd name="connsiteY12" fmla="*/ 1123769 h 1186572"/>
              <a:gd name="connsiteX13" fmla="*/ 41779 w 1052501"/>
              <a:gd name="connsiteY13" fmla="*/ 921451 h 1186572"/>
              <a:gd name="connsiteX14" fmla="*/ 8328 w 1052501"/>
              <a:gd name="connsiteY14" fmla="*/ 880695 h 1186572"/>
              <a:gd name="connsiteX15" fmla="*/ 5259 w 1052501"/>
              <a:gd name="connsiteY15" fmla="*/ 874559 h 1186572"/>
              <a:gd name="connsiteX16" fmla="*/ 0 w 1052501"/>
              <a:gd name="connsiteY16" fmla="*/ 849142 h 1186572"/>
              <a:gd name="connsiteX17" fmla="*/ 0 w 1052501"/>
              <a:gd name="connsiteY17" fmla="*/ 337868 h 1186572"/>
              <a:gd name="connsiteX18" fmla="*/ 41779 w 1052501"/>
              <a:gd name="connsiteY18" fmla="*/ 265559 h 1186572"/>
              <a:gd name="connsiteX19" fmla="*/ 82243 w 1052501"/>
              <a:gd name="connsiteY19" fmla="*/ 242187 h 1186572"/>
              <a:gd name="connsiteX20" fmla="*/ 459711 w 1052501"/>
              <a:gd name="connsiteY20" fmla="*/ 24238 h 1186572"/>
              <a:gd name="connsiteX21" fmla="*/ 484399 w 1052501"/>
              <a:gd name="connsiteY21" fmla="*/ 9630 h 1186572"/>
              <a:gd name="connsiteX22" fmla="*/ 526178 w 1052501"/>
              <a:gd name="connsiteY22" fmla="*/ 0 h 118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52501" h="1186572">
                <a:moveTo>
                  <a:pt x="526178" y="0"/>
                </a:moveTo>
                <a:cubicBezTo>
                  <a:pt x="540457" y="0"/>
                  <a:pt x="554736" y="3210"/>
                  <a:pt x="567956" y="9630"/>
                </a:cubicBezTo>
                <a:lnTo>
                  <a:pt x="1010576" y="265267"/>
                </a:lnTo>
                <a:cubicBezTo>
                  <a:pt x="1015981" y="268276"/>
                  <a:pt x="1020947" y="272074"/>
                  <a:pt x="1025184" y="276515"/>
                </a:cubicBezTo>
                <a:lnTo>
                  <a:pt x="1027812" y="279583"/>
                </a:lnTo>
                <a:lnTo>
                  <a:pt x="1027374" y="279437"/>
                </a:lnTo>
                <a:cubicBezTo>
                  <a:pt x="1042274" y="295432"/>
                  <a:pt x="1051185" y="316073"/>
                  <a:pt x="1052501" y="337868"/>
                </a:cubicBezTo>
                <a:lnTo>
                  <a:pt x="1052501" y="849142"/>
                </a:lnTo>
                <a:cubicBezTo>
                  <a:pt x="1050455" y="878387"/>
                  <a:pt x="1034970" y="905047"/>
                  <a:pt x="1010722" y="921451"/>
                </a:cubicBezTo>
                <a:lnTo>
                  <a:pt x="823155" y="1029695"/>
                </a:lnTo>
                <a:lnTo>
                  <a:pt x="568102" y="1176942"/>
                </a:lnTo>
                <a:cubicBezTo>
                  <a:pt x="541661" y="1189782"/>
                  <a:pt x="510985" y="1189782"/>
                  <a:pt x="484545" y="1176942"/>
                </a:cubicBezTo>
                <a:lnTo>
                  <a:pt x="392369" y="1123769"/>
                </a:lnTo>
                <a:lnTo>
                  <a:pt x="41779" y="921451"/>
                </a:lnTo>
                <a:cubicBezTo>
                  <a:pt x="26879" y="911430"/>
                  <a:pt x="15193" y="897261"/>
                  <a:pt x="8328" y="880695"/>
                </a:cubicBezTo>
                <a:lnTo>
                  <a:pt x="5259" y="874559"/>
                </a:lnTo>
                <a:cubicBezTo>
                  <a:pt x="2046" y="866453"/>
                  <a:pt x="293" y="857849"/>
                  <a:pt x="0" y="849142"/>
                </a:cubicBezTo>
                <a:lnTo>
                  <a:pt x="0" y="337868"/>
                </a:lnTo>
                <a:cubicBezTo>
                  <a:pt x="2046" y="308623"/>
                  <a:pt x="17529" y="281964"/>
                  <a:pt x="41779" y="265559"/>
                </a:cubicBezTo>
                <a:lnTo>
                  <a:pt x="82243" y="242187"/>
                </a:lnTo>
                <a:lnTo>
                  <a:pt x="459711" y="24238"/>
                </a:lnTo>
                <a:lnTo>
                  <a:pt x="484399" y="9630"/>
                </a:lnTo>
                <a:cubicBezTo>
                  <a:pt x="497619" y="3210"/>
                  <a:pt x="511898" y="0"/>
                  <a:pt x="526178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25" name="Espace réservé du texte 23">
            <a:extLst>
              <a:ext uri="{FF2B5EF4-FFF2-40B4-BE49-F238E27FC236}">
                <a16:creationId xmlns:a16="http://schemas.microsoft.com/office/drawing/2014/main" id="{C63B1DD7-21FD-CD2C-196A-9610E658E7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451" y="3837427"/>
            <a:ext cx="4671261" cy="205599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fr-FR" dirty="0"/>
              <a:t>Cliquez pour modifier le texte du masque</a:t>
            </a:r>
          </a:p>
        </p:txBody>
      </p:sp>
      <p:sp>
        <p:nvSpPr>
          <p:cNvPr id="30" name="Espace réservé du texte 8">
            <a:extLst>
              <a:ext uri="{FF2B5EF4-FFF2-40B4-BE49-F238E27FC236}">
                <a16:creationId xmlns:a16="http://schemas.microsoft.com/office/drawing/2014/main" id="{5784B2C0-784B-5855-EBC0-71D85FBF46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1513" y="1193370"/>
            <a:ext cx="10858219" cy="383809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5" b="1" i="0" cap="all" baseline="0">
                <a:latin typeface="Aptos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F39BEBDF-30CA-08EB-2797-156B510930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1795" y="658666"/>
            <a:ext cx="10857938" cy="502076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cap="all" baseline="0">
                <a:latin typeface="Aptos Black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Cliquez pour ajouter un Titre a la diapositive</a:t>
            </a:r>
          </a:p>
        </p:txBody>
      </p:sp>
      <p:sp>
        <p:nvSpPr>
          <p:cNvPr id="32" name="Espace réservé du texte 1">
            <a:extLst>
              <a:ext uri="{FF2B5EF4-FFF2-40B4-BE49-F238E27FC236}">
                <a16:creationId xmlns:a16="http://schemas.microsoft.com/office/drawing/2014/main" id="{5261D016-7668-A743-64A9-95B4339769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7086" y="25037"/>
            <a:ext cx="10766543" cy="26438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rgbClr val="F39325"/>
                </a:solidFill>
              </a:defRPr>
            </a:lvl1pPr>
          </a:lstStyle>
          <a:p>
            <a:r>
              <a:rPr lang="fr-FR" dirty="0"/>
              <a:t>Titre du chapitre</a:t>
            </a:r>
          </a:p>
        </p:txBody>
      </p:sp>
      <p:sp>
        <p:nvSpPr>
          <p:cNvPr id="33" name="Rectangle : coins arrondis 90">
            <a:extLst>
              <a:ext uri="{FF2B5EF4-FFF2-40B4-BE49-F238E27FC236}">
                <a16:creationId xmlns:a16="http://schemas.microsoft.com/office/drawing/2014/main" id="{B1EF0924-1AD1-5CBD-2996-DE42D93A3DF5}"/>
              </a:ext>
            </a:extLst>
          </p:cNvPr>
          <p:cNvSpPr>
            <a:spLocks/>
          </p:cNvSpPr>
          <p:nvPr userDrawn="1"/>
        </p:nvSpPr>
        <p:spPr>
          <a:xfrm>
            <a:off x="6337590" y="2171970"/>
            <a:ext cx="5188107" cy="389877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  <a:alpha val="44000"/>
            </a:schemeClr>
          </a:solidFill>
          <a:ln w="6350">
            <a:solidFill>
              <a:srgbClr val="BFBFB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Picture Placeholder 23">
            <a:extLst>
              <a:ext uri="{FF2B5EF4-FFF2-40B4-BE49-F238E27FC236}">
                <a16:creationId xmlns:a16="http://schemas.microsoft.com/office/drawing/2014/main" id="{180DD5FD-DFEF-5C43-834E-D9A1D3AD7C4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172912" y="1882893"/>
            <a:ext cx="1517462" cy="1710761"/>
          </a:xfrm>
          <a:custGeom>
            <a:avLst/>
            <a:gdLst>
              <a:gd name="connsiteX0" fmla="*/ 526178 w 1052501"/>
              <a:gd name="connsiteY0" fmla="*/ 0 h 1186572"/>
              <a:gd name="connsiteX1" fmla="*/ 567956 w 1052501"/>
              <a:gd name="connsiteY1" fmla="*/ 9630 h 1186572"/>
              <a:gd name="connsiteX2" fmla="*/ 1010576 w 1052501"/>
              <a:gd name="connsiteY2" fmla="*/ 265267 h 1186572"/>
              <a:gd name="connsiteX3" fmla="*/ 1025184 w 1052501"/>
              <a:gd name="connsiteY3" fmla="*/ 276515 h 1186572"/>
              <a:gd name="connsiteX4" fmla="*/ 1027812 w 1052501"/>
              <a:gd name="connsiteY4" fmla="*/ 279583 h 1186572"/>
              <a:gd name="connsiteX5" fmla="*/ 1027374 w 1052501"/>
              <a:gd name="connsiteY5" fmla="*/ 279437 h 1186572"/>
              <a:gd name="connsiteX6" fmla="*/ 1052501 w 1052501"/>
              <a:gd name="connsiteY6" fmla="*/ 337868 h 1186572"/>
              <a:gd name="connsiteX7" fmla="*/ 1052501 w 1052501"/>
              <a:gd name="connsiteY7" fmla="*/ 849142 h 1186572"/>
              <a:gd name="connsiteX8" fmla="*/ 1010722 w 1052501"/>
              <a:gd name="connsiteY8" fmla="*/ 921451 h 1186572"/>
              <a:gd name="connsiteX9" fmla="*/ 823155 w 1052501"/>
              <a:gd name="connsiteY9" fmla="*/ 1029695 h 1186572"/>
              <a:gd name="connsiteX10" fmla="*/ 568102 w 1052501"/>
              <a:gd name="connsiteY10" fmla="*/ 1176942 h 1186572"/>
              <a:gd name="connsiteX11" fmla="*/ 484545 w 1052501"/>
              <a:gd name="connsiteY11" fmla="*/ 1176942 h 1186572"/>
              <a:gd name="connsiteX12" fmla="*/ 392369 w 1052501"/>
              <a:gd name="connsiteY12" fmla="*/ 1123769 h 1186572"/>
              <a:gd name="connsiteX13" fmla="*/ 41779 w 1052501"/>
              <a:gd name="connsiteY13" fmla="*/ 921451 h 1186572"/>
              <a:gd name="connsiteX14" fmla="*/ 8328 w 1052501"/>
              <a:gd name="connsiteY14" fmla="*/ 880695 h 1186572"/>
              <a:gd name="connsiteX15" fmla="*/ 5259 w 1052501"/>
              <a:gd name="connsiteY15" fmla="*/ 874559 h 1186572"/>
              <a:gd name="connsiteX16" fmla="*/ 0 w 1052501"/>
              <a:gd name="connsiteY16" fmla="*/ 849142 h 1186572"/>
              <a:gd name="connsiteX17" fmla="*/ 0 w 1052501"/>
              <a:gd name="connsiteY17" fmla="*/ 337868 h 1186572"/>
              <a:gd name="connsiteX18" fmla="*/ 41779 w 1052501"/>
              <a:gd name="connsiteY18" fmla="*/ 265559 h 1186572"/>
              <a:gd name="connsiteX19" fmla="*/ 82243 w 1052501"/>
              <a:gd name="connsiteY19" fmla="*/ 242187 h 1186572"/>
              <a:gd name="connsiteX20" fmla="*/ 459711 w 1052501"/>
              <a:gd name="connsiteY20" fmla="*/ 24238 h 1186572"/>
              <a:gd name="connsiteX21" fmla="*/ 484399 w 1052501"/>
              <a:gd name="connsiteY21" fmla="*/ 9630 h 1186572"/>
              <a:gd name="connsiteX22" fmla="*/ 526178 w 1052501"/>
              <a:gd name="connsiteY22" fmla="*/ 0 h 118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52501" h="1186572">
                <a:moveTo>
                  <a:pt x="526178" y="0"/>
                </a:moveTo>
                <a:cubicBezTo>
                  <a:pt x="540457" y="0"/>
                  <a:pt x="554736" y="3210"/>
                  <a:pt x="567956" y="9630"/>
                </a:cubicBezTo>
                <a:lnTo>
                  <a:pt x="1010576" y="265267"/>
                </a:lnTo>
                <a:cubicBezTo>
                  <a:pt x="1015981" y="268276"/>
                  <a:pt x="1020947" y="272074"/>
                  <a:pt x="1025184" y="276515"/>
                </a:cubicBezTo>
                <a:lnTo>
                  <a:pt x="1027812" y="279583"/>
                </a:lnTo>
                <a:lnTo>
                  <a:pt x="1027374" y="279437"/>
                </a:lnTo>
                <a:cubicBezTo>
                  <a:pt x="1042274" y="295432"/>
                  <a:pt x="1051185" y="316073"/>
                  <a:pt x="1052501" y="337868"/>
                </a:cubicBezTo>
                <a:lnTo>
                  <a:pt x="1052501" y="849142"/>
                </a:lnTo>
                <a:cubicBezTo>
                  <a:pt x="1050455" y="878387"/>
                  <a:pt x="1034970" y="905047"/>
                  <a:pt x="1010722" y="921451"/>
                </a:cubicBezTo>
                <a:lnTo>
                  <a:pt x="823155" y="1029695"/>
                </a:lnTo>
                <a:lnTo>
                  <a:pt x="568102" y="1176942"/>
                </a:lnTo>
                <a:cubicBezTo>
                  <a:pt x="541661" y="1189782"/>
                  <a:pt x="510985" y="1189782"/>
                  <a:pt x="484545" y="1176942"/>
                </a:cubicBezTo>
                <a:lnTo>
                  <a:pt x="392369" y="1123769"/>
                </a:lnTo>
                <a:lnTo>
                  <a:pt x="41779" y="921451"/>
                </a:lnTo>
                <a:cubicBezTo>
                  <a:pt x="26879" y="911430"/>
                  <a:pt x="15193" y="897261"/>
                  <a:pt x="8328" y="880695"/>
                </a:cubicBezTo>
                <a:lnTo>
                  <a:pt x="5259" y="874559"/>
                </a:lnTo>
                <a:cubicBezTo>
                  <a:pt x="2046" y="866453"/>
                  <a:pt x="293" y="857849"/>
                  <a:pt x="0" y="849142"/>
                </a:cubicBezTo>
                <a:lnTo>
                  <a:pt x="0" y="337868"/>
                </a:lnTo>
                <a:cubicBezTo>
                  <a:pt x="2046" y="308623"/>
                  <a:pt x="17529" y="281964"/>
                  <a:pt x="41779" y="265559"/>
                </a:cubicBezTo>
                <a:lnTo>
                  <a:pt x="82243" y="242187"/>
                </a:lnTo>
                <a:lnTo>
                  <a:pt x="459711" y="24238"/>
                </a:lnTo>
                <a:lnTo>
                  <a:pt x="484399" y="9630"/>
                </a:lnTo>
                <a:cubicBezTo>
                  <a:pt x="497619" y="3210"/>
                  <a:pt x="511898" y="0"/>
                  <a:pt x="526178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35" name="Espace réservé du texte 23">
            <a:extLst>
              <a:ext uri="{FF2B5EF4-FFF2-40B4-BE49-F238E27FC236}">
                <a16:creationId xmlns:a16="http://schemas.microsoft.com/office/drawing/2014/main" id="{4EB60361-A702-9020-DF92-3C68D996956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96013" y="3837427"/>
            <a:ext cx="4671261" cy="205599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fr-FR" dirty="0"/>
              <a:t>Cliquez pour modifier le texte du masque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D7FA94-8C6A-5CF1-B94D-0B9AC78DC4F3}"/>
              </a:ext>
            </a:extLst>
          </p:cNvPr>
          <p:cNvSpPr/>
          <p:nvPr userDrawn="1"/>
        </p:nvSpPr>
        <p:spPr>
          <a:xfrm>
            <a:off x="0" y="6831395"/>
            <a:ext cx="12204000" cy="57600"/>
          </a:xfrm>
          <a:prstGeom prst="rect">
            <a:avLst/>
          </a:prstGeom>
          <a:solidFill>
            <a:srgbClr val="F393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B321012-78B1-F3EA-C693-EB4896161AB9}"/>
              </a:ext>
            </a:extLst>
          </p:cNvPr>
          <p:cNvSpPr txBox="1"/>
          <p:nvPr userDrawn="1"/>
        </p:nvSpPr>
        <p:spPr>
          <a:xfrm>
            <a:off x="661286" y="6503809"/>
            <a:ext cx="6224974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700" b="1" i="0" dirty="0">
                <a:latin typeface="+mn-lt"/>
              </a:rPr>
              <a:t>AGRITECH DAY</a:t>
            </a:r>
            <a:r>
              <a:rPr lang="fr-FR" sz="700" b="0" i="0" dirty="0">
                <a:latin typeface="+mn-lt"/>
              </a:rPr>
              <a:t> – </a:t>
            </a:r>
            <a:r>
              <a:rPr lang="en-US" sz="7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INTERNATIONAL CONFERENCE OF TECHNOLOGIES AND SOLUTIONS FOR EFFICIENT AND SUSTAINABLE AGRICULTURE</a:t>
            </a:r>
            <a:endParaRPr lang="fr-FR" sz="7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703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-3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51657D6-D6D9-2FBA-CA5C-DF8B276146BD}"/>
              </a:ext>
            </a:extLst>
          </p:cNvPr>
          <p:cNvSpPr/>
          <p:nvPr userDrawn="1"/>
        </p:nvSpPr>
        <p:spPr>
          <a:xfrm flipH="1">
            <a:off x="0" y="-7083"/>
            <a:ext cx="120634" cy="296500"/>
          </a:xfrm>
          <a:prstGeom prst="rect">
            <a:avLst/>
          </a:prstGeom>
          <a:solidFill>
            <a:srgbClr val="F393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32">
            <a:extLst>
              <a:ext uri="{FF2B5EF4-FFF2-40B4-BE49-F238E27FC236}">
                <a16:creationId xmlns:a16="http://schemas.microsoft.com/office/drawing/2014/main" id="{297D4885-9BDE-E6BC-E02B-565C13004E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755" y="25037"/>
            <a:ext cx="608332" cy="269333"/>
          </a:xfrm>
        </p:spPr>
        <p:txBody>
          <a:bodyPr>
            <a:noAutofit/>
          </a:bodyPr>
          <a:lstStyle>
            <a:lvl1pPr marL="0" indent="0" algn="l">
              <a:buNone/>
              <a:defRPr sz="1400" b="1" i="0">
                <a:solidFill>
                  <a:srgbClr val="F39325"/>
                </a:solidFill>
                <a:latin typeface="Aptos Black" panose="020B0004020202020204" pitchFamily="34" charset="0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3" name="Rectangle : coins arrondis 90">
            <a:extLst>
              <a:ext uri="{FF2B5EF4-FFF2-40B4-BE49-F238E27FC236}">
                <a16:creationId xmlns:a16="http://schemas.microsoft.com/office/drawing/2014/main" id="{097D1350-297F-C907-7774-CFD406280958}"/>
              </a:ext>
            </a:extLst>
          </p:cNvPr>
          <p:cNvSpPr>
            <a:spLocks/>
          </p:cNvSpPr>
          <p:nvPr/>
        </p:nvSpPr>
        <p:spPr>
          <a:xfrm>
            <a:off x="673008" y="2171970"/>
            <a:ext cx="3420771" cy="389877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  <a:alpha val="44000"/>
            </a:schemeClr>
          </a:solidFill>
          <a:ln w="6350">
            <a:solidFill>
              <a:srgbClr val="BFBFB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Picture Placeholder 23">
            <a:extLst>
              <a:ext uri="{FF2B5EF4-FFF2-40B4-BE49-F238E27FC236}">
                <a16:creationId xmlns:a16="http://schemas.microsoft.com/office/drawing/2014/main" id="{328DB36A-E97E-0CA7-433D-5EB32EDE57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857143" y="2391104"/>
            <a:ext cx="1052501" cy="1186572"/>
          </a:xfrm>
          <a:custGeom>
            <a:avLst/>
            <a:gdLst>
              <a:gd name="connsiteX0" fmla="*/ 526178 w 1052501"/>
              <a:gd name="connsiteY0" fmla="*/ 0 h 1186572"/>
              <a:gd name="connsiteX1" fmla="*/ 567956 w 1052501"/>
              <a:gd name="connsiteY1" fmla="*/ 9630 h 1186572"/>
              <a:gd name="connsiteX2" fmla="*/ 1010576 w 1052501"/>
              <a:gd name="connsiteY2" fmla="*/ 265267 h 1186572"/>
              <a:gd name="connsiteX3" fmla="*/ 1025184 w 1052501"/>
              <a:gd name="connsiteY3" fmla="*/ 276515 h 1186572"/>
              <a:gd name="connsiteX4" fmla="*/ 1027812 w 1052501"/>
              <a:gd name="connsiteY4" fmla="*/ 279583 h 1186572"/>
              <a:gd name="connsiteX5" fmla="*/ 1027374 w 1052501"/>
              <a:gd name="connsiteY5" fmla="*/ 279437 h 1186572"/>
              <a:gd name="connsiteX6" fmla="*/ 1052501 w 1052501"/>
              <a:gd name="connsiteY6" fmla="*/ 337868 h 1186572"/>
              <a:gd name="connsiteX7" fmla="*/ 1052501 w 1052501"/>
              <a:gd name="connsiteY7" fmla="*/ 849142 h 1186572"/>
              <a:gd name="connsiteX8" fmla="*/ 1010722 w 1052501"/>
              <a:gd name="connsiteY8" fmla="*/ 921451 h 1186572"/>
              <a:gd name="connsiteX9" fmla="*/ 823155 w 1052501"/>
              <a:gd name="connsiteY9" fmla="*/ 1029695 h 1186572"/>
              <a:gd name="connsiteX10" fmla="*/ 568102 w 1052501"/>
              <a:gd name="connsiteY10" fmla="*/ 1176942 h 1186572"/>
              <a:gd name="connsiteX11" fmla="*/ 484545 w 1052501"/>
              <a:gd name="connsiteY11" fmla="*/ 1176942 h 1186572"/>
              <a:gd name="connsiteX12" fmla="*/ 392369 w 1052501"/>
              <a:gd name="connsiteY12" fmla="*/ 1123769 h 1186572"/>
              <a:gd name="connsiteX13" fmla="*/ 41779 w 1052501"/>
              <a:gd name="connsiteY13" fmla="*/ 921451 h 1186572"/>
              <a:gd name="connsiteX14" fmla="*/ 8328 w 1052501"/>
              <a:gd name="connsiteY14" fmla="*/ 880695 h 1186572"/>
              <a:gd name="connsiteX15" fmla="*/ 5259 w 1052501"/>
              <a:gd name="connsiteY15" fmla="*/ 874559 h 1186572"/>
              <a:gd name="connsiteX16" fmla="*/ 0 w 1052501"/>
              <a:gd name="connsiteY16" fmla="*/ 849142 h 1186572"/>
              <a:gd name="connsiteX17" fmla="*/ 0 w 1052501"/>
              <a:gd name="connsiteY17" fmla="*/ 337868 h 1186572"/>
              <a:gd name="connsiteX18" fmla="*/ 41779 w 1052501"/>
              <a:gd name="connsiteY18" fmla="*/ 265559 h 1186572"/>
              <a:gd name="connsiteX19" fmla="*/ 82243 w 1052501"/>
              <a:gd name="connsiteY19" fmla="*/ 242187 h 1186572"/>
              <a:gd name="connsiteX20" fmla="*/ 459711 w 1052501"/>
              <a:gd name="connsiteY20" fmla="*/ 24238 h 1186572"/>
              <a:gd name="connsiteX21" fmla="*/ 484399 w 1052501"/>
              <a:gd name="connsiteY21" fmla="*/ 9630 h 1186572"/>
              <a:gd name="connsiteX22" fmla="*/ 526178 w 1052501"/>
              <a:gd name="connsiteY22" fmla="*/ 0 h 118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52501" h="1186572">
                <a:moveTo>
                  <a:pt x="526178" y="0"/>
                </a:moveTo>
                <a:cubicBezTo>
                  <a:pt x="540457" y="0"/>
                  <a:pt x="554736" y="3210"/>
                  <a:pt x="567956" y="9630"/>
                </a:cubicBezTo>
                <a:lnTo>
                  <a:pt x="1010576" y="265267"/>
                </a:lnTo>
                <a:cubicBezTo>
                  <a:pt x="1015981" y="268276"/>
                  <a:pt x="1020947" y="272074"/>
                  <a:pt x="1025184" y="276515"/>
                </a:cubicBezTo>
                <a:lnTo>
                  <a:pt x="1027812" y="279583"/>
                </a:lnTo>
                <a:lnTo>
                  <a:pt x="1027374" y="279437"/>
                </a:lnTo>
                <a:cubicBezTo>
                  <a:pt x="1042274" y="295432"/>
                  <a:pt x="1051185" y="316073"/>
                  <a:pt x="1052501" y="337868"/>
                </a:cubicBezTo>
                <a:lnTo>
                  <a:pt x="1052501" y="849142"/>
                </a:lnTo>
                <a:cubicBezTo>
                  <a:pt x="1050455" y="878387"/>
                  <a:pt x="1034970" y="905047"/>
                  <a:pt x="1010722" y="921451"/>
                </a:cubicBezTo>
                <a:lnTo>
                  <a:pt x="823155" y="1029695"/>
                </a:lnTo>
                <a:lnTo>
                  <a:pt x="568102" y="1176942"/>
                </a:lnTo>
                <a:cubicBezTo>
                  <a:pt x="541661" y="1189782"/>
                  <a:pt x="510985" y="1189782"/>
                  <a:pt x="484545" y="1176942"/>
                </a:cubicBezTo>
                <a:lnTo>
                  <a:pt x="392369" y="1123769"/>
                </a:lnTo>
                <a:lnTo>
                  <a:pt x="41779" y="921451"/>
                </a:lnTo>
                <a:cubicBezTo>
                  <a:pt x="26879" y="911430"/>
                  <a:pt x="15193" y="897261"/>
                  <a:pt x="8328" y="880695"/>
                </a:cubicBezTo>
                <a:lnTo>
                  <a:pt x="5259" y="874559"/>
                </a:lnTo>
                <a:cubicBezTo>
                  <a:pt x="2046" y="866453"/>
                  <a:pt x="293" y="857849"/>
                  <a:pt x="0" y="849142"/>
                </a:cubicBezTo>
                <a:lnTo>
                  <a:pt x="0" y="337868"/>
                </a:lnTo>
                <a:cubicBezTo>
                  <a:pt x="2046" y="308623"/>
                  <a:pt x="17529" y="281964"/>
                  <a:pt x="41779" y="265559"/>
                </a:cubicBezTo>
                <a:lnTo>
                  <a:pt x="82243" y="242187"/>
                </a:lnTo>
                <a:lnTo>
                  <a:pt x="459711" y="24238"/>
                </a:lnTo>
                <a:lnTo>
                  <a:pt x="484399" y="9630"/>
                </a:lnTo>
                <a:cubicBezTo>
                  <a:pt x="497619" y="3210"/>
                  <a:pt x="511898" y="0"/>
                  <a:pt x="526178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25" name="Espace réservé du texte 23">
            <a:extLst>
              <a:ext uri="{FF2B5EF4-FFF2-40B4-BE49-F238E27FC236}">
                <a16:creationId xmlns:a16="http://schemas.microsoft.com/office/drawing/2014/main" id="{C63B1DD7-21FD-CD2C-196A-9610E658E7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0732" y="3837426"/>
            <a:ext cx="2885323" cy="193472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fr-FR" dirty="0"/>
              <a:t>Cliquez pour modifier le texte du masque</a:t>
            </a:r>
          </a:p>
        </p:txBody>
      </p:sp>
      <p:sp>
        <p:nvSpPr>
          <p:cNvPr id="30" name="Espace réservé du texte 8">
            <a:extLst>
              <a:ext uri="{FF2B5EF4-FFF2-40B4-BE49-F238E27FC236}">
                <a16:creationId xmlns:a16="http://schemas.microsoft.com/office/drawing/2014/main" id="{5784B2C0-784B-5855-EBC0-71D85FBF46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1513" y="1193370"/>
            <a:ext cx="10858219" cy="383809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5" b="1" i="0" cap="all" baseline="0">
                <a:latin typeface="Aptos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F39BEBDF-30CA-08EB-2797-156B510930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1795" y="658666"/>
            <a:ext cx="10857938" cy="502076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cap="all" baseline="0">
                <a:latin typeface="Aptos Black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Cliquez pour ajouter un Titre a la diapositive</a:t>
            </a:r>
          </a:p>
        </p:txBody>
      </p:sp>
      <p:sp>
        <p:nvSpPr>
          <p:cNvPr id="32" name="Espace réservé du texte 1">
            <a:extLst>
              <a:ext uri="{FF2B5EF4-FFF2-40B4-BE49-F238E27FC236}">
                <a16:creationId xmlns:a16="http://schemas.microsoft.com/office/drawing/2014/main" id="{5261D016-7668-A743-64A9-95B4339769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7086" y="25037"/>
            <a:ext cx="10766543" cy="26438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rgbClr val="F39325"/>
                </a:solidFill>
              </a:defRPr>
            </a:lvl1pPr>
          </a:lstStyle>
          <a:p>
            <a:r>
              <a:rPr lang="fr-FR" dirty="0"/>
              <a:t>Titre du chapitre</a:t>
            </a:r>
          </a:p>
        </p:txBody>
      </p:sp>
      <p:sp>
        <p:nvSpPr>
          <p:cNvPr id="2" name="Rectangle : coins arrondis 90">
            <a:extLst>
              <a:ext uri="{FF2B5EF4-FFF2-40B4-BE49-F238E27FC236}">
                <a16:creationId xmlns:a16="http://schemas.microsoft.com/office/drawing/2014/main" id="{5409F4D3-C274-146C-FC5C-FE3B616BBEAE}"/>
              </a:ext>
            </a:extLst>
          </p:cNvPr>
          <p:cNvSpPr>
            <a:spLocks/>
          </p:cNvSpPr>
          <p:nvPr userDrawn="1"/>
        </p:nvSpPr>
        <p:spPr>
          <a:xfrm>
            <a:off x="4405586" y="2171970"/>
            <a:ext cx="3420771" cy="389877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  <a:alpha val="44000"/>
            </a:schemeClr>
          </a:solidFill>
          <a:ln w="6350">
            <a:solidFill>
              <a:srgbClr val="BFBFB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 : coins arrondis 90">
            <a:extLst>
              <a:ext uri="{FF2B5EF4-FFF2-40B4-BE49-F238E27FC236}">
                <a16:creationId xmlns:a16="http://schemas.microsoft.com/office/drawing/2014/main" id="{3DAFA63C-91EC-D874-0589-866DB39EB797}"/>
              </a:ext>
            </a:extLst>
          </p:cNvPr>
          <p:cNvSpPr>
            <a:spLocks/>
          </p:cNvSpPr>
          <p:nvPr userDrawn="1"/>
        </p:nvSpPr>
        <p:spPr>
          <a:xfrm>
            <a:off x="8117144" y="2171970"/>
            <a:ext cx="3420771" cy="389877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  <a:alpha val="44000"/>
            </a:schemeClr>
          </a:solidFill>
          <a:ln w="6350">
            <a:solidFill>
              <a:srgbClr val="BFBFB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Picture Placeholder 23">
            <a:extLst>
              <a:ext uri="{FF2B5EF4-FFF2-40B4-BE49-F238E27FC236}">
                <a16:creationId xmlns:a16="http://schemas.microsoft.com/office/drawing/2014/main" id="{FA074C96-6C98-2F22-F465-E2ADAF337B5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592913" y="2391104"/>
            <a:ext cx="1052501" cy="1186572"/>
          </a:xfrm>
          <a:custGeom>
            <a:avLst/>
            <a:gdLst>
              <a:gd name="connsiteX0" fmla="*/ 526178 w 1052501"/>
              <a:gd name="connsiteY0" fmla="*/ 0 h 1186572"/>
              <a:gd name="connsiteX1" fmla="*/ 567956 w 1052501"/>
              <a:gd name="connsiteY1" fmla="*/ 9630 h 1186572"/>
              <a:gd name="connsiteX2" fmla="*/ 1010576 w 1052501"/>
              <a:gd name="connsiteY2" fmla="*/ 265267 h 1186572"/>
              <a:gd name="connsiteX3" fmla="*/ 1025184 w 1052501"/>
              <a:gd name="connsiteY3" fmla="*/ 276515 h 1186572"/>
              <a:gd name="connsiteX4" fmla="*/ 1027812 w 1052501"/>
              <a:gd name="connsiteY4" fmla="*/ 279583 h 1186572"/>
              <a:gd name="connsiteX5" fmla="*/ 1027374 w 1052501"/>
              <a:gd name="connsiteY5" fmla="*/ 279437 h 1186572"/>
              <a:gd name="connsiteX6" fmla="*/ 1052501 w 1052501"/>
              <a:gd name="connsiteY6" fmla="*/ 337868 h 1186572"/>
              <a:gd name="connsiteX7" fmla="*/ 1052501 w 1052501"/>
              <a:gd name="connsiteY7" fmla="*/ 849142 h 1186572"/>
              <a:gd name="connsiteX8" fmla="*/ 1010722 w 1052501"/>
              <a:gd name="connsiteY8" fmla="*/ 921451 h 1186572"/>
              <a:gd name="connsiteX9" fmla="*/ 823155 w 1052501"/>
              <a:gd name="connsiteY9" fmla="*/ 1029695 h 1186572"/>
              <a:gd name="connsiteX10" fmla="*/ 568102 w 1052501"/>
              <a:gd name="connsiteY10" fmla="*/ 1176942 h 1186572"/>
              <a:gd name="connsiteX11" fmla="*/ 484545 w 1052501"/>
              <a:gd name="connsiteY11" fmla="*/ 1176942 h 1186572"/>
              <a:gd name="connsiteX12" fmla="*/ 392369 w 1052501"/>
              <a:gd name="connsiteY12" fmla="*/ 1123769 h 1186572"/>
              <a:gd name="connsiteX13" fmla="*/ 41779 w 1052501"/>
              <a:gd name="connsiteY13" fmla="*/ 921451 h 1186572"/>
              <a:gd name="connsiteX14" fmla="*/ 8328 w 1052501"/>
              <a:gd name="connsiteY14" fmla="*/ 880695 h 1186572"/>
              <a:gd name="connsiteX15" fmla="*/ 5259 w 1052501"/>
              <a:gd name="connsiteY15" fmla="*/ 874559 h 1186572"/>
              <a:gd name="connsiteX16" fmla="*/ 0 w 1052501"/>
              <a:gd name="connsiteY16" fmla="*/ 849142 h 1186572"/>
              <a:gd name="connsiteX17" fmla="*/ 0 w 1052501"/>
              <a:gd name="connsiteY17" fmla="*/ 337868 h 1186572"/>
              <a:gd name="connsiteX18" fmla="*/ 41779 w 1052501"/>
              <a:gd name="connsiteY18" fmla="*/ 265559 h 1186572"/>
              <a:gd name="connsiteX19" fmla="*/ 82243 w 1052501"/>
              <a:gd name="connsiteY19" fmla="*/ 242187 h 1186572"/>
              <a:gd name="connsiteX20" fmla="*/ 459711 w 1052501"/>
              <a:gd name="connsiteY20" fmla="*/ 24238 h 1186572"/>
              <a:gd name="connsiteX21" fmla="*/ 484399 w 1052501"/>
              <a:gd name="connsiteY21" fmla="*/ 9630 h 1186572"/>
              <a:gd name="connsiteX22" fmla="*/ 526178 w 1052501"/>
              <a:gd name="connsiteY22" fmla="*/ 0 h 118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52501" h="1186572">
                <a:moveTo>
                  <a:pt x="526178" y="0"/>
                </a:moveTo>
                <a:cubicBezTo>
                  <a:pt x="540457" y="0"/>
                  <a:pt x="554736" y="3210"/>
                  <a:pt x="567956" y="9630"/>
                </a:cubicBezTo>
                <a:lnTo>
                  <a:pt x="1010576" y="265267"/>
                </a:lnTo>
                <a:cubicBezTo>
                  <a:pt x="1015981" y="268276"/>
                  <a:pt x="1020947" y="272074"/>
                  <a:pt x="1025184" y="276515"/>
                </a:cubicBezTo>
                <a:lnTo>
                  <a:pt x="1027812" y="279583"/>
                </a:lnTo>
                <a:lnTo>
                  <a:pt x="1027374" y="279437"/>
                </a:lnTo>
                <a:cubicBezTo>
                  <a:pt x="1042274" y="295432"/>
                  <a:pt x="1051185" y="316073"/>
                  <a:pt x="1052501" y="337868"/>
                </a:cubicBezTo>
                <a:lnTo>
                  <a:pt x="1052501" y="849142"/>
                </a:lnTo>
                <a:cubicBezTo>
                  <a:pt x="1050455" y="878387"/>
                  <a:pt x="1034970" y="905047"/>
                  <a:pt x="1010722" y="921451"/>
                </a:cubicBezTo>
                <a:lnTo>
                  <a:pt x="823155" y="1029695"/>
                </a:lnTo>
                <a:lnTo>
                  <a:pt x="568102" y="1176942"/>
                </a:lnTo>
                <a:cubicBezTo>
                  <a:pt x="541661" y="1189782"/>
                  <a:pt x="510985" y="1189782"/>
                  <a:pt x="484545" y="1176942"/>
                </a:cubicBezTo>
                <a:lnTo>
                  <a:pt x="392369" y="1123769"/>
                </a:lnTo>
                <a:lnTo>
                  <a:pt x="41779" y="921451"/>
                </a:lnTo>
                <a:cubicBezTo>
                  <a:pt x="26879" y="911430"/>
                  <a:pt x="15193" y="897261"/>
                  <a:pt x="8328" y="880695"/>
                </a:cubicBezTo>
                <a:lnTo>
                  <a:pt x="5259" y="874559"/>
                </a:lnTo>
                <a:cubicBezTo>
                  <a:pt x="2046" y="866453"/>
                  <a:pt x="293" y="857849"/>
                  <a:pt x="0" y="849142"/>
                </a:cubicBezTo>
                <a:lnTo>
                  <a:pt x="0" y="337868"/>
                </a:lnTo>
                <a:cubicBezTo>
                  <a:pt x="2046" y="308623"/>
                  <a:pt x="17529" y="281964"/>
                  <a:pt x="41779" y="265559"/>
                </a:cubicBezTo>
                <a:lnTo>
                  <a:pt x="82243" y="242187"/>
                </a:lnTo>
                <a:lnTo>
                  <a:pt x="459711" y="24238"/>
                </a:lnTo>
                <a:lnTo>
                  <a:pt x="484399" y="9630"/>
                </a:lnTo>
                <a:cubicBezTo>
                  <a:pt x="497619" y="3210"/>
                  <a:pt x="511898" y="0"/>
                  <a:pt x="526178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9" name="Espace réservé du texte 23">
            <a:extLst>
              <a:ext uri="{FF2B5EF4-FFF2-40B4-BE49-F238E27FC236}">
                <a16:creationId xmlns:a16="http://schemas.microsoft.com/office/drawing/2014/main" id="{A68DC77E-6641-E673-93DB-C953E5E6304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76502" y="3837426"/>
            <a:ext cx="2885323" cy="193472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fr-FR" dirty="0"/>
              <a:t>Cliquez pour modifier le texte du masque</a:t>
            </a:r>
          </a:p>
        </p:txBody>
      </p:sp>
      <p:sp>
        <p:nvSpPr>
          <p:cNvPr id="10" name="Picture Placeholder 23">
            <a:extLst>
              <a:ext uri="{FF2B5EF4-FFF2-40B4-BE49-F238E27FC236}">
                <a16:creationId xmlns:a16="http://schemas.microsoft.com/office/drawing/2014/main" id="{A28BA4F6-3BCC-C77D-BE3C-E19454C68A3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307663" y="2391104"/>
            <a:ext cx="1052501" cy="1186572"/>
          </a:xfrm>
          <a:custGeom>
            <a:avLst/>
            <a:gdLst>
              <a:gd name="connsiteX0" fmla="*/ 526178 w 1052501"/>
              <a:gd name="connsiteY0" fmla="*/ 0 h 1186572"/>
              <a:gd name="connsiteX1" fmla="*/ 567956 w 1052501"/>
              <a:gd name="connsiteY1" fmla="*/ 9630 h 1186572"/>
              <a:gd name="connsiteX2" fmla="*/ 1010576 w 1052501"/>
              <a:gd name="connsiteY2" fmla="*/ 265267 h 1186572"/>
              <a:gd name="connsiteX3" fmla="*/ 1025184 w 1052501"/>
              <a:gd name="connsiteY3" fmla="*/ 276515 h 1186572"/>
              <a:gd name="connsiteX4" fmla="*/ 1027812 w 1052501"/>
              <a:gd name="connsiteY4" fmla="*/ 279583 h 1186572"/>
              <a:gd name="connsiteX5" fmla="*/ 1027374 w 1052501"/>
              <a:gd name="connsiteY5" fmla="*/ 279437 h 1186572"/>
              <a:gd name="connsiteX6" fmla="*/ 1052501 w 1052501"/>
              <a:gd name="connsiteY6" fmla="*/ 337868 h 1186572"/>
              <a:gd name="connsiteX7" fmla="*/ 1052501 w 1052501"/>
              <a:gd name="connsiteY7" fmla="*/ 849142 h 1186572"/>
              <a:gd name="connsiteX8" fmla="*/ 1010722 w 1052501"/>
              <a:gd name="connsiteY8" fmla="*/ 921451 h 1186572"/>
              <a:gd name="connsiteX9" fmla="*/ 823155 w 1052501"/>
              <a:gd name="connsiteY9" fmla="*/ 1029695 h 1186572"/>
              <a:gd name="connsiteX10" fmla="*/ 568102 w 1052501"/>
              <a:gd name="connsiteY10" fmla="*/ 1176942 h 1186572"/>
              <a:gd name="connsiteX11" fmla="*/ 484545 w 1052501"/>
              <a:gd name="connsiteY11" fmla="*/ 1176942 h 1186572"/>
              <a:gd name="connsiteX12" fmla="*/ 392369 w 1052501"/>
              <a:gd name="connsiteY12" fmla="*/ 1123769 h 1186572"/>
              <a:gd name="connsiteX13" fmla="*/ 41779 w 1052501"/>
              <a:gd name="connsiteY13" fmla="*/ 921451 h 1186572"/>
              <a:gd name="connsiteX14" fmla="*/ 8328 w 1052501"/>
              <a:gd name="connsiteY14" fmla="*/ 880695 h 1186572"/>
              <a:gd name="connsiteX15" fmla="*/ 5259 w 1052501"/>
              <a:gd name="connsiteY15" fmla="*/ 874559 h 1186572"/>
              <a:gd name="connsiteX16" fmla="*/ 0 w 1052501"/>
              <a:gd name="connsiteY16" fmla="*/ 849142 h 1186572"/>
              <a:gd name="connsiteX17" fmla="*/ 0 w 1052501"/>
              <a:gd name="connsiteY17" fmla="*/ 337868 h 1186572"/>
              <a:gd name="connsiteX18" fmla="*/ 41779 w 1052501"/>
              <a:gd name="connsiteY18" fmla="*/ 265559 h 1186572"/>
              <a:gd name="connsiteX19" fmla="*/ 82243 w 1052501"/>
              <a:gd name="connsiteY19" fmla="*/ 242187 h 1186572"/>
              <a:gd name="connsiteX20" fmla="*/ 459711 w 1052501"/>
              <a:gd name="connsiteY20" fmla="*/ 24238 h 1186572"/>
              <a:gd name="connsiteX21" fmla="*/ 484399 w 1052501"/>
              <a:gd name="connsiteY21" fmla="*/ 9630 h 1186572"/>
              <a:gd name="connsiteX22" fmla="*/ 526178 w 1052501"/>
              <a:gd name="connsiteY22" fmla="*/ 0 h 118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52501" h="1186572">
                <a:moveTo>
                  <a:pt x="526178" y="0"/>
                </a:moveTo>
                <a:cubicBezTo>
                  <a:pt x="540457" y="0"/>
                  <a:pt x="554736" y="3210"/>
                  <a:pt x="567956" y="9630"/>
                </a:cubicBezTo>
                <a:lnTo>
                  <a:pt x="1010576" y="265267"/>
                </a:lnTo>
                <a:cubicBezTo>
                  <a:pt x="1015981" y="268276"/>
                  <a:pt x="1020947" y="272074"/>
                  <a:pt x="1025184" y="276515"/>
                </a:cubicBezTo>
                <a:lnTo>
                  <a:pt x="1027812" y="279583"/>
                </a:lnTo>
                <a:lnTo>
                  <a:pt x="1027374" y="279437"/>
                </a:lnTo>
                <a:cubicBezTo>
                  <a:pt x="1042274" y="295432"/>
                  <a:pt x="1051185" y="316073"/>
                  <a:pt x="1052501" y="337868"/>
                </a:cubicBezTo>
                <a:lnTo>
                  <a:pt x="1052501" y="849142"/>
                </a:lnTo>
                <a:cubicBezTo>
                  <a:pt x="1050455" y="878387"/>
                  <a:pt x="1034970" y="905047"/>
                  <a:pt x="1010722" y="921451"/>
                </a:cubicBezTo>
                <a:lnTo>
                  <a:pt x="823155" y="1029695"/>
                </a:lnTo>
                <a:lnTo>
                  <a:pt x="568102" y="1176942"/>
                </a:lnTo>
                <a:cubicBezTo>
                  <a:pt x="541661" y="1189782"/>
                  <a:pt x="510985" y="1189782"/>
                  <a:pt x="484545" y="1176942"/>
                </a:cubicBezTo>
                <a:lnTo>
                  <a:pt x="392369" y="1123769"/>
                </a:lnTo>
                <a:lnTo>
                  <a:pt x="41779" y="921451"/>
                </a:lnTo>
                <a:cubicBezTo>
                  <a:pt x="26879" y="911430"/>
                  <a:pt x="15193" y="897261"/>
                  <a:pt x="8328" y="880695"/>
                </a:cubicBezTo>
                <a:lnTo>
                  <a:pt x="5259" y="874559"/>
                </a:lnTo>
                <a:cubicBezTo>
                  <a:pt x="2046" y="866453"/>
                  <a:pt x="293" y="857849"/>
                  <a:pt x="0" y="849142"/>
                </a:cubicBezTo>
                <a:lnTo>
                  <a:pt x="0" y="337868"/>
                </a:lnTo>
                <a:cubicBezTo>
                  <a:pt x="2046" y="308623"/>
                  <a:pt x="17529" y="281964"/>
                  <a:pt x="41779" y="265559"/>
                </a:cubicBezTo>
                <a:lnTo>
                  <a:pt x="82243" y="242187"/>
                </a:lnTo>
                <a:lnTo>
                  <a:pt x="459711" y="24238"/>
                </a:lnTo>
                <a:lnTo>
                  <a:pt x="484399" y="9630"/>
                </a:lnTo>
                <a:cubicBezTo>
                  <a:pt x="497619" y="3210"/>
                  <a:pt x="511898" y="0"/>
                  <a:pt x="526178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4" name="Espace réservé du texte 23">
            <a:extLst>
              <a:ext uri="{FF2B5EF4-FFF2-40B4-BE49-F238E27FC236}">
                <a16:creationId xmlns:a16="http://schemas.microsoft.com/office/drawing/2014/main" id="{2A7AD0D7-98D7-BFB2-B0E1-14F479FA647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91252" y="3837426"/>
            <a:ext cx="2885323" cy="193472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fr-FR" dirty="0"/>
              <a:t>Cliquez pour modifier le texte du masque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FB9500-853D-2EBC-BBF4-48C1498061FE}"/>
              </a:ext>
            </a:extLst>
          </p:cNvPr>
          <p:cNvSpPr/>
          <p:nvPr userDrawn="1"/>
        </p:nvSpPr>
        <p:spPr>
          <a:xfrm>
            <a:off x="0" y="6831395"/>
            <a:ext cx="12204000" cy="57600"/>
          </a:xfrm>
          <a:prstGeom prst="rect">
            <a:avLst/>
          </a:prstGeom>
          <a:solidFill>
            <a:srgbClr val="F393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A1A3C07-71C8-A525-9D4F-0253F5111DFD}"/>
              </a:ext>
            </a:extLst>
          </p:cNvPr>
          <p:cNvSpPr txBox="1"/>
          <p:nvPr userDrawn="1"/>
        </p:nvSpPr>
        <p:spPr>
          <a:xfrm>
            <a:off x="661286" y="6503809"/>
            <a:ext cx="6224974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700" b="1" i="0" dirty="0">
                <a:latin typeface="+mn-lt"/>
              </a:rPr>
              <a:t>AGRITECH DAY</a:t>
            </a:r>
            <a:r>
              <a:rPr lang="fr-FR" sz="700" b="0" i="0" dirty="0">
                <a:latin typeface="+mn-lt"/>
              </a:rPr>
              <a:t> – </a:t>
            </a:r>
            <a:r>
              <a:rPr lang="en-US" sz="7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INTERNATIONAL CONFERENCE OF TECHNOLOGIES AND SOLUTIONS FOR EFFICIENT AND SUSTAINABLE AGRICULTURE</a:t>
            </a:r>
            <a:endParaRPr lang="fr-FR" sz="7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615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-masqu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4C980BD2-732F-7F32-3EEA-07B53CD1E5E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4570" y="2738465"/>
            <a:ext cx="10833660" cy="3382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fr-FR" noProof="0"/>
              <a:t>Cliquez pour insérer une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2BBF84-193D-55A9-6242-2AA41FE477B4}"/>
              </a:ext>
            </a:extLst>
          </p:cNvPr>
          <p:cNvSpPr/>
          <p:nvPr userDrawn="1"/>
        </p:nvSpPr>
        <p:spPr>
          <a:xfrm>
            <a:off x="679170" y="6120972"/>
            <a:ext cx="10833661" cy="100337"/>
          </a:xfrm>
          <a:prstGeom prst="rect">
            <a:avLst/>
          </a:prstGeom>
          <a:solidFill>
            <a:srgbClr val="F393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EE255D53-E288-14D0-0AC1-A94DF85C51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4693" y="646124"/>
            <a:ext cx="1417481" cy="926598"/>
          </a:xfrm>
        </p:spPr>
        <p:txBody>
          <a:bodyPr t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6600" b="1" i="0">
                <a:solidFill>
                  <a:srgbClr val="F39325"/>
                </a:solidFill>
                <a:latin typeface="Aptos Black" panose="020B0004020202020204" pitchFamily="34" charset="0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82C0C675-9270-1519-8EDD-F40193C5F4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4693" y="1647602"/>
            <a:ext cx="10625546" cy="665162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 cap="all" baseline="0">
                <a:solidFill>
                  <a:schemeClr val="tx1"/>
                </a:solidFill>
                <a:latin typeface="Aptos Black" panose="020B0004020202020204" pitchFamily="34" charset="0"/>
              </a:defRPr>
            </a:lvl1pPr>
          </a:lstStyle>
          <a:p>
            <a:pPr lvl="0"/>
            <a:r>
              <a:rPr lang="fr-FR" dirty="0"/>
              <a:t>Cliquez pour ajouter un Titre de chapitre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2ED97B-AFCF-270C-7A69-8D9D0008126F}"/>
              </a:ext>
            </a:extLst>
          </p:cNvPr>
          <p:cNvSpPr/>
          <p:nvPr userDrawn="1"/>
        </p:nvSpPr>
        <p:spPr>
          <a:xfrm>
            <a:off x="679170" y="632031"/>
            <a:ext cx="130801" cy="1723597"/>
          </a:xfrm>
          <a:prstGeom prst="rect">
            <a:avLst/>
          </a:prstGeom>
          <a:solidFill>
            <a:srgbClr val="F393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5D779A1-9BF4-FA58-8F92-3601694899B5}"/>
              </a:ext>
            </a:extLst>
          </p:cNvPr>
          <p:cNvSpPr txBox="1"/>
          <p:nvPr userDrawn="1"/>
        </p:nvSpPr>
        <p:spPr>
          <a:xfrm>
            <a:off x="10979165" y="6503809"/>
            <a:ext cx="531074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fld id="{EDDDEFE0-3BF6-1441-AB56-35E422D3E462}" type="slidenum">
              <a:rPr lang="fr-FR" sz="700" b="1" i="0" smtClean="0">
                <a:solidFill>
                  <a:schemeClr val="accent1"/>
                </a:solidFill>
                <a:latin typeface="Gilroy" pitchFamily="2" charset="77"/>
              </a:rPr>
              <a:pPr algn="r"/>
              <a:t>‹N°›</a:t>
            </a:fld>
            <a:endParaRPr lang="fr-FR" sz="700" b="1" i="0" dirty="0">
              <a:solidFill>
                <a:schemeClr val="accent1"/>
              </a:solidFill>
              <a:latin typeface="Gilroy" pitchFamily="2" charset="77"/>
            </a:endParaRPr>
          </a:p>
        </p:txBody>
      </p:sp>
      <p:pic>
        <p:nvPicPr>
          <p:cNvPr id="7" name="Image 6" descr="Une image contenant étoile, astronomie, créativité&#10;&#10;Le contenu généré par l’IA peut être incorrect.">
            <a:extLst>
              <a:ext uri="{FF2B5EF4-FFF2-40B4-BE49-F238E27FC236}">
                <a16:creationId xmlns:a16="http://schemas.microsoft.com/office/drawing/2014/main" id="{3B8D5DF4-1BD9-418F-2059-C2D6B6C3CD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2446" y="250863"/>
            <a:ext cx="1022044" cy="102204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0D69910-5734-2E7B-19E2-41BE3EF3E7EB}"/>
              </a:ext>
            </a:extLst>
          </p:cNvPr>
          <p:cNvSpPr txBox="1"/>
          <p:nvPr userDrawn="1"/>
        </p:nvSpPr>
        <p:spPr>
          <a:xfrm>
            <a:off x="661286" y="6503809"/>
            <a:ext cx="6224974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700" b="1" i="0" dirty="0">
                <a:latin typeface="+mn-lt"/>
              </a:rPr>
              <a:t>AGRITECH DAY</a:t>
            </a:r>
            <a:r>
              <a:rPr lang="fr-FR" sz="700" b="0" i="0" dirty="0">
                <a:latin typeface="+mn-lt"/>
              </a:rPr>
              <a:t> – </a:t>
            </a:r>
            <a:r>
              <a:rPr lang="en-US" sz="7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INTERNATIONAL CONFERENCE OF TECHNOLOGIES AND SOLUTIONS FOR EFFICIENT AND SUSTAINABLE AGRICULTURE</a:t>
            </a:r>
            <a:endParaRPr lang="fr-FR" sz="7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0831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587A4D6-F052-82B8-670F-04281196C330}"/>
              </a:ext>
            </a:extLst>
          </p:cNvPr>
          <p:cNvSpPr/>
          <p:nvPr userDrawn="1"/>
        </p:nvSpPr>
        <p:spPr>
          <a:xfrm>
            <a:off x="0" y="6831395"/>
            <a:ext cx="12204000" cy="57600"/>
          </a:xfrm>
          <a:prstGeom prst="rect">
            <a:avLst/>
          </a:prstGeom>
          <a:solidFill>
            <a:srgbClr val="F393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1657D6-D6D9-2FBA-CA5C-DF8B276146BD}"/>
              </a:ext>
            </a:extLst>
          </p:cNvPr>
          <p:cNvSpPr/>
          <p:nvPr userDrawn="1"/>
        </p:nvSpPr>
        <p:spPr>
          <a:xfrm flipH="1">
            <a:off x="0" y="-7083"/>
            <a:ext cx="120634" cy="296500"/>
          </a:xfrm>
          <a:prstGeom prst="rect">
            <a:avLst/>
          </a:prstGeom>
          <a:solidFill>
            <a:srgbClr val="F393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32">
            <a:extLst>
              <a:ext uri="{FF2B5EF4-FFF2-40B4-BE49-F238E27FC236}">
                <a16:creationId xmlns:a16="http://schemas.microsoft.com/office/drawing/2014/main" id="{297D4885-9BDE-E6BC-E02B-565C13004E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755" y="25037"/>
            <a:ext cx="608332" cy="269333"/>
          </a:xfrm>
        </p:spPr>
        <p:txBody>
          <a:bodyPr>
            <a:noAutofit/>
          </a:bodyPr>
          <a:lstStyle>
            <a:lvl1pPr marL="0" indent="0" algn="l">
              <a:buNone/>
              <a:defRPr sz="1400" b="1" i="0">
                <a:solidFill>
                  <a:srgbClr val="F39325"/>
                </a:solidFill>
                <a:latin typeface="Aptos Black" panose="020B0004020202020204" pitchFamily="34" charset="0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F0898A69-A48B-37B3-B9A2-B42F887DB6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1513" y="1857375"/>
            <a:ext cx="10858219" cy="441483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1">
            <a:extLst>
              <a:ext uri="{FF2B5EF4-FFF2-40B4-BE49-F238E27FC236}">
                <a16:creationId xmlns:a16="http://schemas.microsoft.com/office/drawing/2014/main" id="{4C35E96A-DB71-E696-5DB2-7FFA4C3396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7086" y="25037"/>
            <a:ext cx="10766543" cy="26438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rgbClr val="F39325"/>
                </a:solidFill>
              </a:defRPr>
            </a:lvl1pPr>
          </a:lstStyle>
          <a:p>
            <a:r>
              <a:rPr lang="fr-FR" dirty="0"/>
              <a:t>Titre du chapitre</a:t>
            </a:r>
          </a:p>
        </p:txBody>
      </p:sp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9CF02231-E40E-399E-8709-8E9BA0B6AC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1513" y="1193370"/>
            <a:ext cx="10858219" cy="383809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5" b="1" i="0" cap="all" baseline="0">
                <a:latin typeface="Aptos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F868E88-DBBD-2FEF-F340-2CFFA8A552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1795" y="658666"/>
            <a:ext cx="10857938" cy="502076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cap="all" baseline="0">
                <a:latin typeface="Aptos Black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Cliquez pour ajouter un Titre a la diapositive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3BCA052-1034-3820-F65B-D9C2CE94F825}"/>
              </a:ext>
            </a:extLst>
          </p:cNvPr>
          <p:cNvSpPr txBox="1"/>
          <p:nvPr userDrawn="1"/>
        </p:nvSpPr>
        <p:spPr>
          <a:xfrm>
            <a:off x="661286" y="6503809"/>
            <a:ext cx="6224974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700" b="1" i="0" dirty="0">
                <a:latin typeface="+mn-lt"/>
              </a:rPr>
              <a:t>AGRITECH DAY</a:t>
            </a:r>
            <a:r>
              <a:rPr lang="fr-FR" sz="700" b="0" i="0" dirty="0">
                <a:latin typeface="+mn-lt"/>
              </a:rPr>
              <a:t> – </a:t>
            </a:r>
            <a:r>
              <a:rPr lang="en-US" sz="7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INTERNATIONAL CONFERENCE OF TECHNOLOGIES AND SOLUTIONS FOR EFFICIENT AND SUSTAINABLE AGRICULTURE</a:t>
            </a:r>
            <a:endParaRPr lang="fr-FR" sz="7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35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-2blo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2C4CB1-7B63-2EB9-AE2E-42DF4F937658}"/>
              </a:ext>
            </a:extLst>
          </p:cNvPr>
          <p:cNvSpPr/>
          <p:nvPr userDrawn="1"/>
        </p:nvSpPr>
        <p:spPr>
          <a:xfrm>
            <a:off x="671796" y="1800225"/>
            <a:ext cx="10851834" cy="4466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b"/>
          <a:lstStyle/>
          <a:p>
            <a:pPr marR="220980">
              <a:lnSpc>
                <a:spcPct val="80000"/>
              </a:lnSpc>
              <a:buSzPts val="1000"/>
              <a:tabLst>
                <a:tab pos="568325" algn="l"/>
                <a:tab pos="568960" algn="l"/>
              </a:tabLst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0" name="Espace réservé du texte 8">
            <a:extLst>
              <a:ext uri="{FF2B5EF4-FFF2-40B4-BE49-F238E27FC236}">
                <a16:creationId xmlns:a16="http://schemas.microsoft.com/office/drawing/2014/main" id="{084AF031-0DA2-D629-5F0A-429F05656F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1513" y="1193370"/>
            <a:ext cx="10858219" cy="383809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5" b="1" i="0" cap="all" baseline="0">
                <a:latin typeface="Aptos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22" name="Espace réservé du texte 8">
            <a:extLst>
              <a:ext uri="{FF2B5EF4-FFF2-40B4-BE49-F238E27FC236}">
                <a16:creationId xmlns:a16="http://schemas.microsoft.com/office/drawing/2014/main" id="{FA36D701-083D-C273-9A41-88FF3324C9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1795" y="658666"/>
            <a:ext cx="10857938" cy="502076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cap="all" baseline="0">
                <a:latin typeface="Aptos Black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Cliquez pour ajouter un Titre a la diapositive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1657D6-D6D9-2FBA-CA5C-DF8B276146BD}"/>
              </a:ext>
            </a:extLst>
          </p:cNvPr>
          <p:cNvSpPr/>
          <p:nvPr userDrawn="1"/>
        </p:nvSpPr>
        <p:spPr>
          <a:xfrm flipH="1">
            <a:off x="0" y="-7083"/>
            <a:ext cx="120634" cy="296500"/>
          </a:xfrm>
          <a:prstGeom prst="rect">
            <a:avLst/>
          </a:prstGeom>
          <a:solidFill>
            <a:srgbClr val="F393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32">
            <a:extLst>
              <a:ext uri="{FF2B5EF4-FFF2-40B4-BE49-F238E27FC236}">
                <a16:creationId xmlns:a16="http://schemas.microsoft.com/office/drawing/2014/main" id="{297D4885-9BDE-E6BC-E02B-565C13004E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755" y="25037"/>
            <a:ext cx="608332" cy="269333"/>
          </a:xfrm>
        </p:spPr>
        <p:txBody>
          <a:bodyPr>
            <a:noAutofit/>
          </a:bodyPr>
          <a:lstStyle>
            <a:lvl1pPr marL="0" indent="0" algn="l">
              <a:buNone/>
              <a:defRPr sz="1400" b="1" i="0">
                <a:solidFill>
                  <a:srgbClr val="F39325"/>
                </a:solidFill>
                <a:latin typeface="Aptos Black" panose="020B0004020202020204" pitchFamily="34" charset="0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F0898A69-A48B-37B3-B9A2-B42F887DB6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28688" y="2074711"/>
            <a:ext cx="5029200" cy="391143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3" name="Espace réservé du texte 23">
            <a:extLst>
              <a:ext uri="{FF2B5EF4-FFF2-40B4-BE49-F238E27FC236}">
                <a16:creationId xmlns:a16="http://schemas.microsoft.com/office/drawing/2014/main" id="{AA807CBA-F527-7E4F-A933-9581B3864E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15064" y="2074711"/>
            <a:ext cx="5029200" cy="391143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4" name="Espace réservé du texte 1">
            <a:extLst>
              <a:ext uri="{FF2B5EF4-FFF2-40B4-BE49-F238E27FC236}">
                <a16:creationId xmlns:a16="http://schemas.microsoft.com/office/drawing/2014/main" id="{503E2706-014B-E442-67B1-03F3097C49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7086" y="25037"/>
            <a:ext cx="10766543" cy="26438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rgbClr val="F39325"/>
                </a:solidFill>
              </a:defRPr>
            </a:lvl1pPr>
          </a:lstStyle>
          <a:p>
            <a:r>
              <a:rPr lang="fr-FR" dirty="0"/>
              <a:t>Titre du chapitre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2971BD-21B1-08CE-3D30-7D00F3DDA428}"/>
              </a:ext>
            </a:extLst>
          </p:cNvPr>
          <p:cNvSpPr/>
          <p:nvPr userDrawn="1"/>
        </p:nvSpPr>
        <p:spPr>
          <a:xfrm>
            <a:off x="0" y="6831395"/>
            <a:ext cx="12204000" cy="57600"/>
          </a:xfrm>
          <a:prstGeom prst="rect">
            <a:avLst/>
          </a:prstGeom>
          <a:solidFill>
            <a:srgbClr val="F393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AA08C3A-8FBE-2CC3-C538-ACEC5B8DDD7C}"/>
              </a:ext>
            </a:extLst>
          </p:cNvPr>
          <p:cNvSpPr txBox="1"/>
          <p:nvPr userDrawn="1"/>
        </p:nvSpPr>
        <p:spPr>
          <a:xfrm>
            <a:off x="661286" y="6503809"/>
            <a:ext cx="6224974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700" b="1" i="0" dirty="0">
                <a:latin typeface="+mn-lt"/>
              </a:rPr>
              <a:t>AGRITECH DAY</a:t>
            </a:r>
            <a:r>
              <a:rPr lang="fr-FR" sz="700" b="0" i="0" dirty="0">
                <a:latin typeface="+mn-lt"/>
              </a:rPr>
              <a:t> – </a:t>
            </a:r>
            <a:r>
              <a:rPr lang="en-US" sz="7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INTERNATIONAL CONFERENCE OF TECHNOLOGIES AND SOLUTIONS FOR EFFICIENT AND SUSTAINABLE AGRICULTURE</a:t>
            </a:r>
            <a:endParaRPr lang="fr-FR" sz="7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606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-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51657D6-D6D9-2FBA-CA5C-DF8B276146BD}"/>
              </a:ext>
            </a:extLst>
          </p:cNvPr>
          <p:cNvSpPr/>
          <p:nvPr userDrawn="1"/>
        </p:nvSpPr>
        <p:spPr>
          <a:xfrm flipH="1">
            <a:off x="0" y="-7083"/>
            <a:ext cx="120634" cy="296500"/>
          </a:xfrm>
          <a:prstGeom prst="rect">
            <a:avLst/>
          </a:prstGeom>
          <a:solidFill>
            <a:srgbClr val="F393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32">
            <a:extLst>
              <a:ext uri="{FF2B5EF4-FFF2-40B4-BE49-F238E27FC236}">
                <a16:creationId xmlns:a16="http://schemas.microsoft.com/office/drawing/2014/main" id="{297D4885-9BDE-E6BC-E02B-565C13004E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755" y="25037"/>
            <a:ext cx="608332" cy="269333"/>
          </a:xfrm>
        </p:spPr>
        <p:txBody>
          <a:bodyPr>
            <a:noAutofit/>
          </a:bodyPr>
          <a:lstStyle>
            <a:lvl1pPr marL="0" indent="0" algn="l">
              <a:buNone/>
              <a:defRPr sz="1400" b="1" i="0">
                <a:solidFill>
                  <a:srgbClr val="F39325"/>
                </a:solidFill>
                <a:latin typeface="Aptos Black" panose="020B0004020202020204" pitchFamily="34" charset="0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63AAD3D2-5BEB-09BD-4A98-28077237EC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7086" y="25037"/>
            <a:ext cx="10766543" cy="26438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rgbClr val="F39325"/>
                </a:solidFill>
              </a:defRPr>
            </a:lvl1pPr>
          </a:lstStyle>
          <a:p>
            <a:r>
              <a:rPr lang="fr-FR" dirty="0"/>
              <a:t>Titre du chapitre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DDE29B3C-B552-2C08-AE3B-10F13FD694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1513" y="1193370"/>
            <a:ext cx="10858219" cy="383809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5" b="1" i="0" cap="all" baseline="0">
                <a:latin typeface="Aptos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0AF17B54-85AE-B963-90B3-FE605312BA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1795" y="658666"/>
            <a:ext cx="10857938" cy="502076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cap="all" baseline="0">
                <a:latin typeface="Aptos Black" panose="020B0004020202020204" pitchFamily="34" charset="0"/>
              </a:defRPr>
            </a:lvl1pPr>
            <a:lvl2pPr marL="370092" indent="0">
              <a:buNone/>
              <a:defRPr b="1" i="0" cap="all" baseline="0">
                <a:latin typeface="Gilroy" pitchFamily="2" charset="77"/>
              </a:defRPr>
            </a:lvl2pPr>
            <a:lvl3pPr marL="740184" indent="0">
              <a:buNone/>
              <a:defRPr b="1" i="0" cap="all" baseline="0">
                <a:latin typeface="Gilroy" pitchFamily="2" charset="77"/>
              </a:defRPr>
            </a:lvl3pPr>
            <a:lvl4pPr marL="1110276" indent="0">
              <a:buNone/>
              <a:defRPr b="1" i="0" cap="all" baseline="0">
                <a:latin typeface="Gilroy" pitchFamily="2" charset="77"/>
              </a:defRPr>
            </a:lvl4pPr>
            <a:lvl5pPr marL="1480368" indent="0">
              <a:buNone/>
              <a:defRPr b="1" i="0" cap="all" baseline="0">
                <a:latin typeface="Gilroy" pitchFamily="2" charset="77"/>
              </a:defRPr>
            </a:lvl5pPr>
          </a:lstStyle>
          <a:p>
            <a:pPr lvl="0"/>
            <a:r>
              <a:rPr lang="fr-FR" dirty="0"/>
              <a:t>Cliquez pour ajouter un Titre a la diapositive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A5F325-A89C-48E4-256B-62AA44F31B77}"/>
              </a:ext>
            </a:extLst>
          </p:cNvPr>
          <p:cNvSpPr/>
          <p:nvPr userDrawn="1"/>
        </p:nvSpPr>
        <p:spPr>
          <a:xfrm>
            <a:off x="671796" y="1800225"/>
            <a:ext cx="10851834" cy="4466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b"/>
          <a:lstStyle/>
          <a:p>
            <a:pPr marR="220980">
              <a:lnSpc>
                <a:spcPct val="80000"/>
              </a:lnSpc>
              <a:buSzPts val="1000"/>
              <a:tabLst>
                <a:tab pos="568325" algn="l"/>
                <a:tab pos="568960" algn="l"/>
              </a:tabLst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9BEC49-CDCD-2845-B914-F134CF31B55C}"/>
              </a:ext>
            </a:extLst>
          </p:cNvPr>
          <p:cNvSpPr/>
          <p:nvPr userDrawn="1"/>
        </p:nvSpPr>
        <p:spPr>
          <a:xfrm>
            <a:off x="0" y="6831395"/>
            <a:ext cx="12204000" cy="57600"/>
          </a:xfrm>
          <a:prstGeom prst="rect">
            <a:avLst/>
          </a:prstGeom>
          <a:solidFill>
            <a:srgbClr val="F393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B70A46A-8B39-6213-58C8-51089C3DA2F7}"/>
              </a:ext>
            </a:extLst>
          </p:cNvPr>
          <p:cNvSpPr txBox="1"/>
          <p:nvPr userDrawn="1"/>
        </p:nvSpPr>
        <p:spPr>
          <a:xfrm>
            <a:off x="661286" y="6503809"/>
            <a:ext cx="6224974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700" b="1" i="0" dirty="0">
                <a:latin typeface="+mn-lt"/>
              </a:rPr>
              <a:t>AGRITECH DAY</a:t>
            </a:r>
            <a:r>
              <a:rPr lang="fr-FR" sz="700" b="0" i="0" dirty="0">
                <a:latin typeface="+mn-lt"/>
              </a:rPr>
              <a:t> – </a:t>
            </a:r>
            <a:r>
              <a:rPr lang="en-US" sz="7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INTERNATIONAL CONFERENCE OF TECHNOLOGIES AND SOLUTIONS FOR EFFICIENT AND SUSTAINABLE AGRICULTURE</a:t>
            </a:r>
            <a:endParaRPr lang="fr-FR" sz="7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510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D418FD0-5B40-AC8C-F91B-EF6F4A56A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90E71EB-223F-F3E0-63A2-0D0514C6E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A84598-0BF9-0013-4773-95037556D2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0556E475-F039-924A-A52D-D387114B54B7}" type="datetimeFigureOut">
              <a:rPr lang="fr-FR" noProof="0" smtClean="0"/>
              <a:pPr/>
              <a:t>09/06/2026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BF5C64-15D3-7D88-D401-A12659AA2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fr-FR" noProof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725C9C-CD2B-5245-E05C-94B70F45E1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68B7D1-AA16-8C4A-99CE-D87477430816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014520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4" r:id="rId2"/>
    <p:sldLayoutId id="2147483880" r:id="rId3"/>
    <p:sldLayoutId id="2147483884" r:id="rId4"/>
    <p:sldLayoutId id="2147483881" r:id="rId5"/>
    <p:sldLayoutId id="2147483856" r:id="rId6"/>
    <p:sldLayoutId id="2147483879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  <p:sldLayoutId id="2147483874" r:id="rId15"/>
    <p:sldLayoutId id="214748387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tx1"/>
          </a:solidFill>
          <a:latin typeface="Aptos Black" panose="020B00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D418FD0-5B40-AC8C-F91B-EF6F4A56A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90E71EB-223F-F3E0-63A2-0D0514C6E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A84598-0BF9-0013-4773-95037556D2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0556E475-F039-924A-A52D-D387114B54B7}" type="datetimeFigureOut">
              <a:rPr lang="fr-FR" noProof="0" smtClean="0"/>
              <a:pPr/>
              <a:t>09/06/2026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BF5C64-15D3-7D88-D401-A12659AA2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fr-FR" noProof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725C9C-CD2B-5245-E05C-94B70F45E1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68B7D1-AA16-8C4A-99CE-D87477430816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80300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7" r:id="rId2"/>
    <p:sldLayoutId id="2147483882" r:id="rId3"/>
    <p:sldLayoutId id="2147483885" r:id="rId4"/>
    <p:sldLayoutId id="2147483883" r:id="rId5"/>
    <p:sldLayoutId id="2147483829" r:id="rId6"/>
    <p:sldLayoutId id="2147483834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7" r:id="rId14"/>
    <p:sldLayoutId id="214748384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tx1"/>
          </a:solidFill>
          <a:latin typeface="Aptos Black" panose="020B00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3F02A7F-13EB-38D6-222E-D943C376BB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0284" y="3469262"/>
            <a:ext cx="5077373" cy="928567"/>
          </a:xfrm>
        </p:spPr>
        <p:txBody>
          <a:bodyPr/>
          <a:lstStyle/>
          <a:p>
            <a:r>
              <a:rPr lang="fr-FR" sz="1600" dirty="0"/>
              <a:t>SURNAME Name - Position, COMPANY / ENTITY</a:t>
            </a:r>
          </a:p>
          <a:p>
            <a:r>
              <a:rPr lang="fr-FR" sz="1600" dirty="0"/>
              <a:t>SURNAME Name - Position, COMPANY / ENTITY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3949B5-06C3-560A-7C75-1989777A2E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E6DBD875-93CE-EF41-C506-6385D9CE8A6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5082" r="25082"/>
          <a:stretch/>
        </p:blipFill>
        <p:spPr>
          <a:xfrm>
            <a:off x="6313567" y="540278"/>
            <a:ext cx="5154753" cy="5811382"/>
          </a:xfrm>
          <a:custGeom>
            <a:avLst/>
            <a:gdLst>
              <a:gd name="connsiteX0" fmla="*/ 526178 w 1052501"/>
              <a:gd name="connsiteY0" fmla="*/ 0 h 1186572"/>
              <a:gd name="connsiteX1" fmla="*/ 567956 w 1052501"/>
              <a:gd name="connsiteY1" fmla="*/ 9630 h 1186572"/>
              <a:gd name="connsiteX2" fmla="*/ 1010576 w 1052501"/>
              <a:gd name="connsiteY2" fmla="*/ 265267 h 1186572"/>
              <a:gd name="connsiteX3" fmla="*/ 1025184 w 1052501"/>
              <a:gd name="connsiteY3" fmla="*/ 276515 h 1186572"/>
              <a:gd name="connsiteX4" fmla="*/ 1027812 w 1052501"/>
              <a:gd name="connsiteY4" fmla="*/ 279583 h 1186572"/>
              <a:gd name="connsiteX5" fmla="*/ 1027374 w 1052501"/>
              <a:gd name="connsiteY5" fmla="*/ 279437 h 1186572"/>
              <a:gd name="connsiteX6" fmla="*/ 1052501 w 1052501"/>
              <a:gd name="connsiteY6" fmla="*/ 337868 h 1186572"/>
              <a:gd name="connsiteX7" fmla="*/ 1052501 w 1052501"/>
              <a:gd name="connsiteY7" fmla="*/ 849142 h 1186572"/>
              <a:gd name="connsiteX8" fmla="*/ 1010722 w 1052501"/>
              <a:gd name="connsiteY8" fmla="*/ 921451 h 1186572"/>
              <a:gd name="connsiteX9" fmla="*/ 823155 w 1052501"/>
              <a:gd name="connsiteY9" fmla="*/ 1029695 h 1186572"/>
              <a:gd name="connsiteX10" fmla="*/ 568102 w 1052501"/>
              <a:gd name="connsiteY10" fmla="*/ 1176942 h 1186572"/>
              <a:gd name="connsiteX11" fmla="*/ 484545 w 1052501"/>
              <a:gd name="connsiteY11" fmla="*/ 1176942 h 1186572"/>
              <a:gd name="connsiteX12" fmla="*/ 392369 w 1052501"/>
              <a:gd name="connsiteY12" fmla="*/ 1123769 h 1186572"/>
              <a:gd name="connsiteX13" fmla="*/ 41779 w 1052501"/>
              <a:gd name="connsiteY13" fmla="*/ 921451 h 1186572"/>
              <a:gd name="connsiteX14" fmla="*/ 8328 w 1052501"/>
              <a:gd name="connsiteY14" fmla="*/ 880695 h 1186572"/>
              <a:gd name="connsiteX15" fmla="*/ 5259 w 1052501"/>
              <a:gd name="connsiteY15" fmla="*/ 874559 h 1186572"/>
              <a:gd name="connsiteX16" fmla="*/ 0 w 1052501"/>
              <a:gd name="connsiteY16" fmla="*/ 849142 h 1186572"/>
              <a:gd name="connsiteX17" fmla="*/ 0 w 1052501"/>
              <a:gd name="connsiteY17" fmla="*/ 337868 h 1186572"/>
              <a:gd name="connsiteX18" fmla="*/ 41779 w 1052501"/>
              <a:gd name="connsiteY18" fmla="*/ 265559 h 1186572"/>
              <a:gd name="connsiteX19" fmla="*/ 82243 w 1052501"/>
              <a:gd name="connsiteY19" fmla="*/ 242187 h 1186572"/>
              <a:gd name="connsiteX20" fmla="*/ 459711 w 1052501"/>
              <a:gd name="connsiteY20" fmla="*/ 24238 h 1186572"/>
              <a:gd name="connsiteX21" fmla="*/ 484399 w 1052501"/>
              <a:gd name="connsiteY21" fmla="*/ 9630 h 1186572"/>
              <a:gd name="connsiteX22" fmla="*/ 526178 w 1052501"/>
              <a:gd name="connsiteY22" fmla="*/ 0 h 118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52501" h="1186572">
                <a:moveTo>
                  <a:pt x="526178" y="0"/>
                </a:moveTo>
                <a:cubicBezTo>
                  <a:pt x="540457" y="0"/>
                  <a:pt x="554736" y="3210"/>
                  <a:pt x="567956" y="9630"/>
                </a:cubicBezTo>
                <a:lnTo>
                  <a:pt x="1010576" y="265267"/>
                </a:lnTo>
                <a:cubicBezTo>
                  <a:pt x="1015981" y="268276"/>
                  <a:pt x="1020947" y="272074"/>
                  <a:pt x="1025184" y="276515"/>
                </a:cubicBezTo>
                <a:lnTo>
                  <a:pt x="1027812" y="279583"/>
                </a:lnTo>
                <a:lnTo>
                  <a:pt x="1027374" y="279437"/>
                </a:lnTo>
                <a:cubicBezTo>
                  <a:pt x="1042274" y="295432"/>
                  <a:pt x="1051185" y="316073"/>
                  <a:pt x="1052501" y="337868"/>
                </a:cubicBezTo>
                <a:lnTo>
                  <a:pt x="1052501" y="849142"/>
                </a:lnTo>
                <a:cubicBezTo>
                  <a:pt x="1050455" y="878387"/>
                  <a:pt x="1034970" y="905047"/>
                  <a:pt x="1010722" y="921451"/>
                </a:cubicBezTo>
                <a:lnTo>
                  <a:pt x="823155" y="1029695"/>
                </a:lnTo>
                <a:lnTo>
                  <a:pt x="568102" y="1176942"/>
                </a:lnTo>
                <a:cubicBezTo>
                  <a:pt x="541661" y="1189782"/>
                  <a:pt x="510985" y="1189782"/>
                  <a:pt x="484545" y="1176942"/>
                </a:cubicBezTo>
                <a:lnTo>
                  <a:pt x="392369" y="1123769"/>
                </a:lnTo>
                <a:lnTo>
                  <a:pt x="41779" y="921451"/>
                </a:lnTo>
                <a:cubicBezTo>
                  <a:pt x="26879" y="911430"/>
                  <a:pt x="15193" y="897261"/>
                  <a:pt x="8328" y="880695"/>
                </a:cubicBezTo>
                <a:lnTo>
                  <a:pt x="5259" y="874559"/>
                </a:lnTo>
                <a:cubicBezTo>
                  <a:pt x="2046" y="866453"/>
                  <a:pt x="293" y="857849"/>
                  <a:pt x="0" y="849142"/>
                </a:cubicBezTo>
                <a:lnTo>
                  <a:pt x="0" y="337868"/>
                </a:lnTo>
                <a:cubicBezTo>
                  <a:pt x="2046" y="308623"/>
                  <a:pt x="17529" y="281964"/>
                  <a:pt x="41779" y="265559"/>
                </a:cubicBezTo>
                <a:lnTo>
                  <a:pt x="82243" y="242187"/>
                </a:lnTo>
                <a:lnTo>
                  <a:pt x="459711" y="24238"/>
                </a:lnTo>
                <a:lnTo>
                  <a:pt x="484399" y="9630"/>
                </a:lnTo>
                <a:cubicBezTo>
                  <a:pt x="497619" y="3210"/>
                  <a:pt x="511898" y="0"/>
                  <a:pt x="526178" y="0"/>
                </a:cubicBezTo>
                <a:close/>
              </a:path>
            </a:pathLst>
          </a:custGeom>
          <a:solidFill>
            <a:srgbClr val="E8D62F">
              <a:lumMod val="20000"/>
              <a:lumOff val="80000"/>
            </a:srgbClr>
          </a:solidFill>
        </p:spPr>
      </p:pic>
    </p:spTree>
    <p:extLst>
      <p:ext uri="{BB962C8B-B14F-4D97-AF65-F5344CB8AC3E}">
        <p14:creationId xmlns:p14="http://schemas.microsoft.com/office/powerpoint/2010/main" val="4086842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C9BB272F-C680-7945-FA64-D6661A5F59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12DD75F-BA61-8F1E-F1BE-DAC7621144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FD05889-4556-4CE1-8868-E9FFC86028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31F1FAB-972F-2536-531D-2281BB4725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7B15541-AB0D-25BC-7A93-4F37A3FB04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0984224-812A-613B-BC4B-0727C4A99C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0775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28574336-6FBD-3932-7719-8B2E727FFA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66465CC-E1D3-BD5C-99DA-661DF8784A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BED6FBA-B67B-9112-7917-CC08A342534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E04AF3C-F4C5-2FCB-DE67-3510A8ABEE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78C5047-ABC5-1FB8-C381-E7C0A02678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1819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6E61545-19FF-3954-F2D6-C665221179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F17D398-C4E8-865D-7B92-AAA1CD387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547C0B3-7873-E050-81A3-8C179CF18A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5CA3B21-062D-ABC3-3E13-03C6C65CFD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anchor="ctr">
            <a:normAutofit/>
          </a:bodyPr>
          <a:lstStyle/>
          <a:p>
            <a:r>
              <a:rPr lang="fr-FR" sz="5400" b="1" dirty="0">
                <a:solidFill>
                  <a:srgbClr val="036666"/>
                </a:solidFill>
              </a:rPr>
              <a:t>QUESTIONS &amp; ANSWERS</a:t>
            </a:r>
          </a:p>
        </p:txBody>
      </p:sp>
    </p:spTree>
    <p:extLst>
      <p:ext uri="{BB962C8B-B14F-4D97-AF65-F5344CB8AC3E}">
        <p14:creationId xmlns:p14="http://schemas.microsoft.com/office/powerpoint/2010/main" val="2750184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9821A67-C3B6-C124-E66F-FB18FB9E04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0284" y="3469262"/>
            <a:ext cx="4621767" cy="885024"/>
          </a:xfrm>
        </p:spPr>
        <p:txBody>
          <a:bodyPr/>
          <a:lstStyle/>
          <a:p>
            <a:r>
              <a:rPr lang="fr-FR" sz="1400" dirty="0"/>
              <a:t>SURNAME Name - Position, COMPANY / ENTITY</a:t>
            </a:r>
          </a:p>
          <a:p>
            <a:r>
              <a:rPr lang="fr-FR" sz="1400" dirty="0"/>
              <a:t>SURNAME Name - Position, COMPANY / ENTITY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EBA489-B4EC-4B97-D1E9-BF8EACC2D2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E20F186D-8278-5AB2-952C-A1F4F35484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1453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C5781E69-A402-61C3-FA20-31A5E0D8B9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52CDD85-241E-EA5A-4E05-3E4F3EBC14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50A629A-D9D2-53D4-290A-C02F395DC5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21D90ED-3432-0CDA-EA93-29F746F269B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0163A5E-9CDF-20A7-F3F0-33FADAADF17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86FC0EE5-AA23-9FA4-F946-168064F528C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48CF49EE-E30E-CEA3-3BA4-DE6AE4931EB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2647768-F3B8-2D7F-F1BB-403E6CCF84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84E06D59-CDEC-C4AF-5FC7-952F588A45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0403C066-56B0-4C70-9B05-FA443AB9187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665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DB99F07-3916-CE9B-64C7-ACE1BA0692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C17615B-53AF-5188-AA71-4372249F0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81F1796-E9B4-BD68-557E-4AE9C41C64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329A737-D614-E106-0937-A6DDA3FE33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9299795-CEC1-D8E1-A3AE-14B342A24C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B4121D21-EF1E-2067-F7B4-B4F744FD400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FF1FE99D-D6C0-7E9C-9D52-0BC9A5309ED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C2D086F-45F0-B884-8DD6-3E50583F70E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D5494DE8-5A16-EB4A-E4E8-69DEA659D11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1CAE462-75DD-72BA-0283-41B2DF979D7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BEC5BE1F-7FA1-3C04-9AAB-AA4001D7573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A2AB2C1-71D9-66A6-E616-846BF51AA47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2FF83863-ED88-76CC-9758-E4E4DF2EC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468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7C968C4B-1EF5-72F3-9A23-2F3BA29C86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1121121-CB37-D3D7-898C-1AD1AD5866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7AB9812-8738-FAD1-3F7F-F74F88D403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err="1"/>
              <a:t>Chapter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8551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AEC824F-9717-FB9C-720F-5BFFE3D973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1D3F0F5-03BE-2A2D-B04F-639D5958BC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637A7A8-CC58-D685-0816-1FEE1055B12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algn="ctr"/>
            <a:r>
              <a:rPr lang="fr-FR" sz="2400" b="1" dirty="0">
                <a:solidFill>
                  <a:srgbClr val="F39325"/>
                </a:solidFill>
              </a:rPr>
              <a:t>NAME</a:t>
            </a:r>
          </a:p>
          <a:p>
            <a:pPr algn="ctr"/>
            <a:r>
              <a:rPr lang="fr-FR" dirty="0"/>
              <a:t>Training / </a:t>
            </a:r>
            <a:r>
              <a:rPr lang="fr-FR" dirty="0" err="1"/>
              <a:t>Diploma</a:t>
            </a:r>
            <a:endParaRPr lang="fr-FR" dirty="0"/>
          </a:p>
          <a:p>
            <a:pPr algn="ctr"/>
            <a:r>
              <a:rPr lang="fr-FR" dirty="0"/>
              <a:t>Position – COMPANY / ENTITY</a:t>
            </a:r>
          </a:p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5F4FE93-CDCA-2EB3-4BDE-F68D75B226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B133C96-B389-2FC7-13DB-AABDBA1815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err="1"/>
              <a:t>Who</a:t>
            </a:r>
            <a:r>
              <a:rPr lang="fr-FR" dirty="0"/>
              <a:t> </a:t>
            </a:r>
            <a:r>
              <a:rPr lang="fr-FR" dirty="0" err="1"/>
              <a:t>am</a:t>
            </a:r>
            <a:r>
              <a:rPr lang="fr-FR" dirty="0"/>
              <a:t> i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B15F3D5E-F9AD-0AD7-F067-443722FF742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0508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3CA7770-8259-FBC5-7233-5D3810EB059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DDED7F6-D6AC-BFE2-C382-3614D92982A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A1B10DA-C668-CDC9-3C26-35E4EE6F9F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algn="ctr"/>
            <a:r>
              <a:rPr lang="fr-FR" sz="2400" b="1" dirty="0">
                <a:solidFill>
                  <a:srgbClr val="F39325"/>
                </a:solidFill>
              </a:rPr>
              <a:t>NAME</a:t>
            </a:r>
          </a:p>
          <a:p>
            <a:pPr algn="ctr"/>
            <a:r>
              <a:rPr lang="fr-FR" dirty="0"/>
              <a:t>Training / </a:t>
            </a:r>
            <a:r>
              <a:rPr lang="fr-FR" dirty="0" err="1"/>
              <a:t>Diploma</a:t>
            </a:r>
            <a:endParaRPr lang="fr-FR" dirty="0"/>
          </a:p>
          <a:p>
            <a:pPr algn="ctr"/>
            <a:r>
              <a:rPr lang="fr-FR" dirty="0"/>
              <a:t>Position – COMPANY / ENTITY</a:t>
            </a:r>
          </a:p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34DA841-2334-183F-791F-A0B7760A9E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9550A6F-CBC0-6D50-622F-1F79BDF54F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err="1"/>
              <a:t>Who</a:t>
            </a:r>
            <a:r>
              <a:rPr lang="fr-FR" dirty="0"/>
              <a:t> are </a:t>
            </a:r>
            <a:r>
              <a:rPr lang="fr-FR" dirty="0" err="1"/>
              <a:t>we</a:t>
            </a:r>
            <a:r>
              <a:rPr lang="fr-FR" dirty="0"/>
              <a:t> ?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9B3960D9-8870-E741-D506-898EC4C3F58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9E56E55F-4F63-534D-97BE-826B2937FC4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EB7337-411E-FEA9-D960-C59801C26A2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algn="ctr"/>
            <a:r>
              <a:rPr lang="fr-FR" sz="2400" b="1" dirty="0">
                <a:solidFill>
                  <a:srgbClr val="F39325"/>
                </a:solidFill>
              </a:rPr>
              <a:t>NAME</a:t>
            </a:r>
          </a:p>
          <a:p>
            <a:pPr algn="ctr"/>
            <a:r>
              <a:rPr lang="fr-FR" dirty="0"/>
              <a:t>Training / </a:t>
            </a:r>
            <a:r>
              <a:rPr lang="fr-FR" dirty="0" err="1"/>
              <a:t>Diploma</a:t>
            </a:r>
            <a:endParaRPr lang="fr-FR" dirty="0"/>
          </a:p>
          <a:p>
            <a:pPr algn="ctr"/>
            <a:r>
              <a:rPr lang="fr-FR" dirty="0"/>
              <a:t>Position – COMPANY / ENTITY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0628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43B0B67-F6EF-7BFF-6830-A16D8EA2DA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FC9C2E3-22B8-D4EC-7986-ABC3D15A62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749EA8E-8055-A1E6-958F-658D1737A6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A1B7551-048C-E5EF-8BD3-BFD1315951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 err="1"/>
              <a:t>Text</a:t>
            </a:r>
            <a:endParaRPr lang="fr-FR" dirty="0"/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►"/>
            </a:pPr>
            <a:r>
              <a:rPr lang="fr-FR" dirty="0"/>
              <a:t>Texte</a:t>
            </a:r>
          </a:p>
          <a:p>
            <a:pPr marL="533400" lvl="1" indent="-285750">
              <a:buClr>
                <a:srgbClr val="F39325"/>
              </a:buClr>
            </a:pPr>
            <a:r>
              <a:rPr lang="fr-FR" sz="1800" dirty="0"/>
              <a:t>Texte</a:t>
            </a:r>
          </a:p>
          <a:p>
            <a:pPr marL="892175" lvl="2" indent="-358775" defTabSz="719138">
              <a:buClr>
                <a:schemeClr val="tx2"/>
              </a:buClr>
              <a:buFont typeface="Arial" panose="020B0604020202020204" pitchFamily="34" charset="0"/>
              <a:buChar char="►"/>
            </a:pPr>
            <a:r>
              <a:rPr lang="fr-FR" sz="1800" dirty="0"/>
              <a:t>Texte</a:t>
            </a:r>
          </a:p>
          <a:p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78D64BA-8EDF-2E30-228F-B8DADA8B06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 err="1"/>
              <a:t>Text</a:t>
            </a:r>
            <a:endParaRPr lang="fr-FR" dirty="0"/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►"/>
            </a:pPr>
            <a:r>
              <a:rPr lang="fr-FR" dirty="0"/>
              <a:t>Texte</a:t>
            </a:r>
          </a:p>
          <a:p>
            <a:pPr marL="533400" lvl="1" indent="-285750">
              <a:buClr>
                <a:srgbClr val="F39325"/>
              </a:buClr>
            </a:pPr>
            <a:r>
              <a:rPr lang="fr-FR" sz="1800" dirty="0"/>
              <a:t>Texte</a:t>
            </a:r>
          </a:p>
          <a:p>
            <a:pPr marL="892175" lvl="2" indent="-358775" defTabSz="719138">
              <a:buClr>
                <a:schemeClr val="tx2"/>
              </a:buClr>
              <a:buFont typeface="Arial" panose="020B0604020202020204" pitchFamily="34" charset="0"/>
              <a:buChar char="►"/>
            </a:pPr>
            <a:r>
              <a:rPr lang="fr-FR" sz="1800" dirty="0"/>
              <a:t>Texte</a:t>
            </a:r>
          </a:p>
          <a:p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976A1E33-9AFB-25A4-3649-723EE86BB8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6199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5332221-2CF2-412E-585B-FC9498D90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CF26D6F-3A09-ABDE-3196-79CD1B15E1B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00E6596-3FC4-CAEB-46C3-E68645B469C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200" b="1" dirty="0">
                <a:solidFill>
                  <a:srgbClr val="036666"/>
                </a:solidFill>
              </a:rPr>
              <a:t>NAME</a:t>
            </a:r>
          </a:p>
          <a:p>
            <a:pPr algn="ctr"/>
            <a:r>
              <a:rPr lang="fr-FR" sz="2000" dirty="0"/>
              <a:t>Training / </a:t>
            </a:r>
            <a:r>
              <a:rPr lang="fr-FR" sz="2000" dirty="0" err="1"/>
              <a:t>Diploma</a:t>
            </a:r>
            <a:endParaRPr lang="fr-FR" sz="2000" dirty="0"/>
          </a:p>
          <a:p>
            <a:pPr algn="ctr"/>
            <a:r>
              <a:rPr lang="fr-FR" sz="2000" dirty="0"/>
              <a:t>Position – COMPANY / ENTITY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F23373F-8167-1A4A-B870-F7FC34848C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5E74C79-C51E-05B6-D1FD-47FD323518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err="1"/>
              <a:t>Who</a:t>
            </a:r>
            <a:r>
              <a:rPr lang="fr-FR" dirty="0"/>
              <a:t> </a:t>
            </a:r>
            <a:r>
              <a:rPr lang="fr-FR" dirty="0" err="1"/>
              <a:t>am</a:t>
            </a:r>
            <a:r>
              <a:rPr lang="fr-FR" dirty="0"/>
              <a:t> I ?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04B006D-6491-20A0-2492-8A9856B8932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9832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C69F6D1-6985-56D5-AD2B-543CBE5752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F21CFC1-1193-AED2-21A6-A6FCB060557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 err="1"/>
              <a:t>Text</a:t>
            </a:r>
            <a:endParaRPr lang="fr-FR" dirty="0"/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►"/>
            </a:pPr>
            <a:r>
              <a:rPr lang="fr-FR" dirty="0"/>
              <a:t>Texte</a:t>
            </a:r>
          </a:p>
          <a:p>
            <a:pPr marL="631825" lvl="1" indent="-285750">
              <a:buClr>
                <a:srgbClr val="F39325"/>
              </a:buClr>
            </a:pPr>
            <a:r>
              <a:rPr lang="fr-FR" sz="1800" dirty="0"/>
              <a:t>Texte</a:t>
            </a:r>
          </a:p>
          <a:p>
            <a:pPr marL="892175" lvl="2" indent="-285750">
              <a:buClr>
                <a:schemeClr val="tx2"/>
              </a:buClr>
              <a:buFont typeface="Arial" panose="020B0604020202020204" pitchFamily="34" charset="0"/>
              <a:buChar char="►"/>
            </a:pPr>
            <a:r>
              <a:rPr lang="fr-FR" sz="1800" dirty="0"/>
              <a:t>Texte</a:t>
            </a:r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B7838A0-9251-FE78-8930-6471619B2D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3537AE3-91BF-7413-AEF3-08315BB0F7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A7B0FFEE-049B-61BF-32A1-8D1380DBBB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62161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E02F44C-9302-7201-5050-CEA77C9F33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163F31-81A7-A784-85AC-A3C70BBB8C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DA8A7EB-64BC-AF06-211F-DC6C5CB99E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12947F-CCF1-09A5-B8CA-E6A1CA84DE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7A21C83E-06C7-2ED4-D699-306C4E888E61}"/>
              </a:ext>
            </a:extLst>
          </p:cNvPr>
          <p:cNvSpPr txBox="1">
            <a:spLocks/>
          </p:cNvSpPr>
          <p:nvPr/>
        </p:nvSpPr>
        <p:spPr>
          <a:xfrm>
            <a:off x="947057" y="2059742"/>
            <a:ext cx="10319657" cy="397094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Text</a:t>
            </a:r>
            <a:endParaRPr lang="fr-FR" dirty="0"/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►"/>
            </a:pPr>
            <a:r>
              <a:rPr lang="fr-FR" dirty="0"/>
              <a:t>Texte</a:t>
            </a:r>
          </a:p>
          <a:p>
            <a:pPr marL="631825" lvl="1" indent="-285750">
              <a:buClr>
                <a:srgbClr val="F39325"/>
              </a:buClr>
            </a:pPr>
            <a:r>
              <a:rPr lang="fr-FR" sz="1800" dirty="0"/>
              <a:t>Texte</a:t>
            </a:r>
          </a:p>
          <a:p>
            <a:pPr marL="892175" lvl="2" indent="-285750">
              <a:buClr>
                <a:schemeClr val="tx2"/>
              </a:buClr>
              <a:buFont typeface="Arial" panose="020B0604020202020204" pitchFamily="34" charset="0"/>
              <a:buChar char="►"/>
            </a:pPr>
            <a:r>
              <a:rPr lang="fr-FR" sz="1800" dirty="0"/>
              <a:t>Texte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36674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5CC1EDCF-0104-D02F-0381-9DF9EC8D72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92F2568-F3A9-C972-5074-C66D63A0BA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CD3A897-86AC-66C2-B2F8-F1837E6F1A8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3F6E7F3-E546-B4D9-AF93-0E10A27D38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26FCD1A-5106-354D-FE53-0D62DAE0E7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93175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9843AAB2-E211-3036-7DD9-DED76DA2C3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606D8CB-9CD0-2730-77DA-4F61C8183E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A940F0F-96FD-FE2D-C72D-58249CD2C6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BBBA851-6057-70E1-E422-73D91919ED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93C0F00-3788-8DEA-4502-2E45E30CDF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CE6D02C-9F82-2F8A-5D7C-7BAD885C8C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1462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2189252-E50E-0B01-D89B-30C870AF12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BB2F23F-4C48-BCA2-6FA8-F399761161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5D25B1D-CCC6-CD77-C325-1F8352C66E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2C98940-7E57-8F03-1974-10CAEB856D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anchor="ctr">
            <a:normAutofit/>
          </a:bodyPr>
          <a:lstStyle/>
          <a:p>
            <a:r>
              <a:rPr lang="fr-FR" sz="5400" b="1" dirty="0">
                <a:solidFill>
                  <a:schemeClr val="bg1"/>
                </a:solidFill>
              </a:rPr>
              <a:t>QUESTIONS &amp; ANSWERS</a:t>
            </a:r>
          </a:p>
        </p:txBody>
      </p:sp>
    </p:spTree>
    <p:extLst>
      <p:ext uri="{BB962C8B-B14F-4D97-AF65-F5344CB8AC3E}">
        <p14:creationId xmlns:p14="http://schemas.microsoft.com/office/powerpoint/2010/main" val="3256815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EE3E56A-CDF0-FA14-6C4E-8648AD9CE5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AF147D3-4516-1D68-447A-A3273B2154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2968462-2207-719C-0B36-7A4A3BDB51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algn="ctr"/>
            <a:r>
              <a:rPr lang="fr-FR" sz="2400" b="1" dirty="0">
                <a:solidFill>
                  <a:srgbClr val="036666"/>
                </a:solidFill>
              </a:rPr>
              <a:t>NAME</a:t>
            </a:r>
          </a:p>
          <a:p>
            <a:pPr algn="ctr"/>
            <a:r>
              <a:rPr lang="fr-FR" dirty="0"/>
              <a:t>Training / </a:t>
            </a:r>
            <a:r>
              <a:rPr lang="fr-FR" dirty="0" err="1"/>
              <a:t>Diploma</a:t>
            </a:r>
            <a:endParaRPr lang="fr-FR" dirty="0"/>
          </a:p>
          <a:p>
            <a:pPr algn="ctr"/>
            <a:r>
              <a:rPr lang="fr-FR" dirty="0"/>
              <a:t>Position – COMPANY / ENTITY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98C321F-B51F-FE68-3C1F-F34A0F6C63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1D05756-11E6-F88F-58F6-E18E4CDA94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err="1"/>
              <a:t>Who</a:t>
            </a:r>
            <a:r>
              <a:rPr lang="fr-FR" dirty="0"/>
              <a:t> are </a:t>
            </a:r>
            <a:r>
              <a:rPr lang="fr-FR" dirty="0" err="1"/>
              <a:t>we</a:t>
            </a:r>
            <a:r>
              <a:rPr lang="fr-FR" dirty="0"/>
              <a:t> ?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844A715-7BD3-416D-B663-DDD69BD6875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22F83042-FDAD-0D00-4D22-AAD99266F37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6C3BCB45-0D24-F318-DEE2-594203FBD3D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algn="ctr"/>
            <a:r>
              <a:rPr lang="fr-FR" sz="2400" b="1" dirty="0">
                <a:solidFill>
                  <a:srgbClr val="036666"/>
                </a:solidFill>
              </a:rPr>
              <a:t>NAME</a:t>
            </a:r>
          </a:p>
          <a:p>
            <a:pPr algn="ctr"/>
            <a:r>
              <a:rPr lang="fr-FR" dirty="0"/>
              <a:t>Training / </a:t>
            </a:r>
            <a:r>
              <a:rPr lang="fr-FR" dirty="0" err="1"/>
              <a:t>Diploma</a:t>
            </a:r>
            <a:endParaRPr lang="fr-FR" dirty="0"/>
          </a:p>
          <a:p>
            <a:pPr algn="ctr"/>
            <a:r>
              <a:rPr lang="fr-FR" dirty="0"/>
              <a:t>Position – COMPANY / ENTITY</a:t>
            </a:r>
          </a:p>
        </p:txBody>
      </p:sp>
    </p:spTree>
    <p:extLst>
      <p:ext uri="{BB962C8B-B14F-4D97-AF65-F5344CB8AC3E}">
        <p14:creationId xmlns:p14="http://schemas.microsoft.com/office/powerpoint/2010/main" val="2928024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BC8F37F-A0C1-A5BD-E8BE-3DBAB07179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D61CC58-9E7C-585C-27E5-DADCAA594C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BFDC4AF-7DAD-D9BD-4FA5-D833335825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DEC8529-DAF7-779D-9146-E0F42023DD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A77A94F9-4B5C-EFCD-A3C1-3F48CB7554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8DE2B10-208F-7F8C-9983-3F9E82DE8C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4B91D5AA-60C2-5CE4-FECB-0E53B87CC1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85DE3AD-05C8-B606-D315-0ABF860901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4D0878B4-4706-F758-790F-B25BB3345E0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9ACEBA1-60DE-62AA-E645-2F824A74ADB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91B88BFF-C61D-B083-B658-9226E3B912D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9C0235C-D89F-77A6-9432-9A641B4E088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5CBD4ACF-CF60-576B-023E-50DE63760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summary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2082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554DA56E-0F8A-E9A2-141A-D169CA581D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F2E2FD2-EEC4-C21C-8240-97DBD6C838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E95C280-1633-A31C-0B7C-3FD022F700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78115B2-DF7B-16D3-4E48-AD0EDF8A14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9433FFA-2AEE-CD9B-DADB-39F0E3E959D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0ED79C2-5D30-1E1E-F2B3-F4DE56AC5E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C0D31E55-240A-5958-1165-873A920956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EA875D1E-F22B-5CA7-2186-EE9BB3C761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775F15C-EE13-4DC0-A2E2-250C837F58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E2A82D5C-776E-F615-CD8E-9CACF60D64B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4955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E0A15986-79F9-5E39-1196-28262C7D58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918C9C-D5C8-8590-18FB-59DAEB400E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C16D87B-E187-BB86-F6F7-2AC9688D00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err="1"/>
              <a:t>Chapter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1394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0067B5E-31C3-3AE5-5A44-EDC2AE8A7E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6EB039-EDCF-70DA-B0D9-3879DFCF9C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 err="1"/>
              <a:t>Text</a:t>
            </a:r>
            <a:endParaRPr lang="fr-FR" dirty="0"/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►"/>
            </a:pPr>
            <a:r>
              <a:rPr lang="fr-FR" dirty="0"/>
              <a:t>Texte</a:t>
            </a:r>
          </a:p>
          <a:p>
            <a:pPr marL="631825" lvl="1" indent="-285750">
              <a:buClr>
                <a:srgbClr val="F39325"/>
              </a:buClr>
            </a:pPr>
            <a:r>
              <a:rPr lang="fr-FR" sz="1800" dirty="0"/>
              <a:t>Texte</a:t>
            </a:r>
          </a:p>
          <a:p>
            <a:pPr marL="892175" lvl="2" indent="-285750">
              <a:buClr>
                <a:schemeClr val="tx2"/>
              </a:buClr>
              <a:buFont typeface="Arial" panose="020B0604020202020204" pitchFamily="34" charset="0"/>
              <a:buChar char="►"/>
            </a:pPr>
            <a:r>
              <a:rPr lang="fr-FR" sz="1800" dirty="0"/>
              <a:t>Texte</a:t>
            </a:r>
          </a:p>
          <a:p>
            <a:pPr>
              <a:buClr>
                <a:schemeClr val="tx2"/>
              </a:buClr>
            </a:pP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DCFA3B5-64F5-996D-A396-041FB603E8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7ED371B-BA01-45B2-9CD5-095025D089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F18DEC4-0CA9-7919-FC31-2A2EE1D69F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8612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C38EC16-CF50-F36E-A495-9E4BA82F4C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C785E2-45FE-05C9-5903-2F351F4C8D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7631D39-1CB0-2E70-9C6E-118ED0B699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0AC8593-5C22-6ADA-8A94-FB0FC45B84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 err="1"/>
              <a:t>Text</a:t>
            </a:r>
            <a:endParaRPr lang="fr-FR" dirty="0"/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►"/>
            </a:pPr>
            <a:r>
              <a:rPr lang="fr-FR" dirty="0"/>
              <a:t>Texte</a:t>
            </a:r>
          </a:p>
          <a:p>
            <a:pPr marL="533400" lvl="1" indent="-285750">
              <a:buClr>
                <a:srgbClr val="F39325"/>
              </a:buClr>
            </a:pPr>
            <a:r>
              <a:rPr lang="fr-FR" sz="1800" dirty="0"/>
              <a:t>Texte</a:t>
            </a:r>
          </a:p>
          <a:p>
            <a:pPr marL="892175" lvl="2" indent="-358775" defTabSz="719138">
              <a:buClr>
                <a:schemeClr val="tx2"/>
              </a:buClr>
              <a:buFont typeface="Arial" panose="020B0604020202020204" pitchFamily="34" charset="0"/>
              <a:buChar char="►"/>
            </a:pPr>
            <a:r>
              <a:rPr lang="fr-FR" sz="1800" dirty="0"/>
              <a:t>Texte</a:t>
            </a:r>
          </a:p>
          <a:p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A37CF702-1C82-4F34-0789-9436AF64FBD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 err="1"/>
              <a:t>Text</a:t>
            </a:r>
            <a:endParaRPr lang="fr-FR" dirty="0"/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►"/>
            </a:pPr>
            <a:r>
              <a:rPr lang="fr-FR" dirty="0"/>
              <a:t>Texte</a:t>
            </a:r>
          </a:p>
          <a:p>
            <a:pPr marL="533400" lvl="1" indent="-285750">
              <a:buClr>
                <a:srgbClr val="F39325"/>
              </a:buClr>
            </a:pPr>
            <a:r>
              <a:rPr lang="fr-FR" sz="1800" dirty="0"/>
              <a:t>Texte</a:t>
            </a:r>
          </a:p>
          <a:p>
            <a:pPr marL="892175" lvl="2" indent="-358775" defTabSz="719138">
              <a:buClr>
                <a:schemeClr val="tx2"/>
              </a:buClr>
              <a:buFont typeface="Arial" panose="020B0604020202020204" pitchFamily="34" charset="0"/>
              <a:buChar char="►"/>
            </a:pPr>
            <a:r>
              <a:rPr lang="fr-FR" sz="1800" dirty="0"/>
              <a:t>Texte</a:t>
            </a:r>
          </a:p>
          <a:p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70C69C6-E415-199D-9314-212ADFFBD8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2956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5ACAF18-DDB4-3039-7F7D-D4D97FA168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481541-477B-C40A-C85B-5D0EADEB05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EB748B2-3179-F1BF-8F58-F537D9A25C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EB8D3C-6548-3025-D419-FD4AB9460B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195AA0F9-098B-1D5A-CF37-9A86F005B8AB}"/>
              </a:ext>
            </a:extLst>
          </p:cNvPr>
          <p:cNvSpPr txBox="1">
            <a:spLocks/>
          </p:cNvSpPr>
          <p:nvPr/>
        </p:nvSpPr>
        <p:spPr>
          <a:xfrm>
            <a:off x="1012371" y="2059742"/>
            <a:ext cx="10254343" cy="39382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Text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►"/>
            </a:pPr>
            <a:r>
              <a:rPr lang="fr-FR"/>
              <a:t>Texte</a:t>
            </a:r>
          </a:p>
          <a:p>
            <a:pPr marL="631825" lvl="1" indent="-285750">
              <a:buClr>
                <a:srgbClr val="F39325"/>
              </a:buClr>
            </a:pPr>
            <a:r>
              <a:rPr lang="fr-FR" sz="1800"/>
              <a:t>Texte</a:t>
            </a:r>
          </a:p>
          <a:p>
            <a:pPr marL="892175" lvl="2" indent="-285750">
              <a:buClr>
                <a:schemeClr val="tx2"/>
              </a:buClr>
              <a:buFont typeface="Arial" panose="020B0604020202020204" pitchFamily="34" charset="0"/>
              <a:buChar char="►"/>
            </a:pPr>
            <a:r>
              <a:rPr lang="fr-FR" sz="1800"/>
              <a:t>Texte</a:t>
            </a:r>
          </a:p>
          <a:p>
            <a:pPr>
              <a:buClr>
                <a:schemeClr val="tx2"/>
              </a:buClr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2439400"/>
      </p:ext>
    </p:extLst>
  </p:cSld>
  <p:clrMapOvr>
    <a:masterClrMapping/>
  </p:clrMapOvr>
</p:sld>
</file>

<file path=ppt/theme/theme1.xml><?xml version="1.0" encoding="utf-8"?>
<a:theme xmlns:a="http://schemas.openxmlformats.org/drawingml/2006/main" name="2_Thème Office">
  <a:themeElements>
    <a:clrScheme name="Personnalisé 6">
      <a:dk1>
        <a:srgbClr val="1E1E1E"/>
      </a:dk1>
      <a:lt1>
        <a:srgbClr val="FFFFFF"/>
      </a:lt1>
      <a:dk2>
        <a:srgbClr val="036666"/>
      </a:dk2>
      <a:lt2>
        <a:srgbClr val="E3E3E3"/>
      </a:lt2>
      <a:accent1>
        <a:srgbClr val="E8D62F"/>
      </a:accent1>
      <a:accent2>
        <a:srgbClr val="00933A"/>
      </a:accent2>
      <a:accent3>
        <a:srgbClr val="048B9A"/>
      </a:accent3>
      <a:accent4>
        <a:srgbClr val="A0BD2F"/>
      </a:accent4>
      <a:accent5>
        <a:srgbClr val="3479B7"/>
      </a:accent5>
      <a:accent6>
        <a:srgbClr val="AC1E44"/>
      </a:accent6>
      <a:hlink>
        <a:srgbClr val="026666"/>
      </a:hlink>
      <a:folHlink>
        <a:srgbClr val="A1BD2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hème Office">
  <a:themeElements>
    <a:clrScheme name="Personnalisé 5">
      <a:dk1>
        <a:srgbClr val="1E1E1E"/>
      </a:dk1>
      <a:lt1>
        <a:srgbClr val="FFFFFF"/>
      </a:lt1>
      <a:dk2>
        <a:srgbClr val="036666"/>
      </a:dk2>
      <a:lt2>
        <a:srgbClr val="E3E3E3"/>
      </a:lt2>
      <a:accent1>
        <a:srgbClr val="3378B6"/>
      </a:accent1>
      <a:accent2>
        <a:srgbClr val="00933A"/>
      </a:accent2>
      <a:accent3>
        <a:srgbClr val="048B9A"/>
      </a:accent3>
      <a:accent4>
        <a:srgbClr val="E8D630"/>
      </a:accent4>
      <a:accent5>
        <a:srgbClr val="A0BD2F"/>
      </a:accent5>
      <a:accent6>
        <a:srgbClr val="AC1E44"/>
      </a:accent6>
      <a:hlink>
        <a:srgbClr val="026666"/>
      </a:hlink>
      <a:folHlink>
        <a:srgbClr val="A1BD2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</Words>
  <Application>Microsoft Office PowerPoint</Application>
  <PresentationFormat>Grand écran</PresentationFormat>
  <Paragraphs>69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24</vt:i4>
      </vt:variant>
    </vt:vector>
  </HeadingPairs>
  <TitlesOfParts>
    <vt:vector size="32" baseType="lpstr">
      <vt:lpstr>Aptos</vt:lpstr>
      <vt:lpstr>Aptos Black</vt:lpstr>
      <vt:lpstr>Aptos SemiBold</vt:lpstr>
      <vt:lpstr>Arial</vt:lpstr>
      <vt:lpstr>Century Gothic</vt:lpstr>
      <vt:lpstr>Gilroy</vt:lpstr>
      <vt:lpstr>2_Thème Office</vt:lpstr>
      <vt:lpstr>1_Thème Office</vt:lpstr>
      <vt:lpstr>Présentation PowerPoint</vt:lpstr>
      <vt:lpstr>Présentation PowerPoint</vt:lpstr>
      <vt:lpstr>Présentation PowerPoint</vt:lpstr>
      <vt:lpstr>summary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Laetitia Bardoul</dc:creator>
  <cp:lastModifiedBy>Adina GILL</cp:lastModifiedBy>
  <cp:revision>38</cp:revision>
  <dcterms:created xsi:type="dcterms:W3CDTF">2024-04-18T21:48:21Z</dcterms:created>
  <dcterms:modified xsi:type="dcterms:W3CDTF">2026-06-09T08:50:08Z</dcterms:modified>
</cp:coreProperties>
</file>